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319" r:id="rId3"/>
    <p:sldId id="320" r:id="rId4"/>
    <p:sldId id="329" r:id="rId5"/>
    <p:sldId id="323" r:id="rId6"/>
    <p:sldId id="321" r:id="rId7"/>
    <p:sldId id="330" r:id="rId8"/>
    <p:sldId id="331" r:id="rId9"/>
    <p:sldId id="325" r:id="rId10"/>
    <p:sldId id="326" r:id="rId11"/>
    <p:sldId id="327" r:id="rId12"/>
    <p:sldId id="328" r:id="rId13"/>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snapToGrid="0">
      <p:cViewPr varScale="1">
        <p:scale>
          <a:sx n="67" d="100"/>
          <a:sy n="67" d="100"/>
        </p:scale>
        <p:origin x="4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ata5.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1.png"/><Relationship Id="rId7" Type="http://schemas.openxmlformats.org/officeDocument/2006/relationships/image" Target="../media/image2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5.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1.png"/><Relationship Id="rId7" Type="http://schemas.openxmlformats.org/officeDocument/2006/relationships/image" Target="../media/image2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ED8A15-F8F3-4953-950E-2D2369B6C1E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6A2392A-B7EB-4178-A67A-D6648CD2EDCA}">
      <dgm:prSet/>
      <dgm:spPr/>
      <dgm:t>
        <a:bodyPr/>
        <a:lstStyle/>
        <a:p>
          <a:r>
            <a:rPr lang="en-US" dirty="0"/>
            <a:t>Putting the focus on security and safety via cybersecurity of the people by shifting away from solely looking at "national" security of the states, which sometimes violates security and safety of their citizen. </a:t>
          </a:r>
        </a:p>
      </dgm:t>
    </dgm:pt>
    <dgm:pt modelId="{609A092E-4798-4E81-B565-20654432125B}" type="parTrans" cxnId="{F00D0DD1-EC4A-4F39-9336-BE05A4C63A34}">
      <dgm:prSet/>
      <dgm:spPr/>
      <dgm:t>
        <a:bodyPr/>
        <a:lstStyle/>
        <a:p>
          <a:endParaRPr lang="en-US"/>
        </a:p>
      </dgm:t>
    </dgm:pt>
    <dgm:pt modelId="{166658FE-F564-4DF6-9B18-B0AE0999C35D}" type="sibTrans" cxnId="{F00D0DD1-EC4A-4F39-9336-BE05A4C63A34}">
      <dgm:prSet/>
      <dgm:spPr/>
      <dgm:t>
        <a:bodyPr/>
        <a:lstStyle/>
        <a:p>
          <a:endParaRPr lang="en-US"/>
        </a:p>
      </dgm:t>
    </dgm:pt>
    <dgm:pt modelId="{291DE3A8-6D98-4170-AE76-10C3D4C2E39F}">
      <dgm:prSet/>
      <dgm:spPr/>
      <dgm:t>
        <a:bodyPr/>
        <a:lstStyle/>
        <a:p>
          <a:r>
            <a:rPr lang="en-US" b="0" dirty="0">
              <a:latin typeface="Arial" panose="020B0604020202020204" pitchFamily="34" charset="0"/>
              <a:cs typeface="Arial" panose="020B0604020202020204" pitchFamily="34" charset="0"/>
            </a:rPr>
            <a:t>Increase awareness on individual case-by-case threat modeling</a:t>
          </a:r>
        </a:p>
      </dgm:t>
    </dgm:pt>
    <dgm:pt modelId="{1FAE38E8-9AA5-4E5B-ABCD-9E229BB7A0FA}" type="parTrans" cxnId="{9B038137-9CFA-4B7F-95C0-586FEBD6FF3A}">
      <dgm:prSet/>
      <dgm:spPr/>
      <dgm:t>
        <a:bodyPr/>
        <a:lstStyle/>
        <a:p>
          <a:endParaRPr lang="en-US"/>
        </a:p>
      </dgm:t>
    </dgm:pt>
    <dgm:pt modelId="{4BB47D21-04F8-458E-84B0-864E1792E1CF}" type="sibTrans" cxnId="{9B038137-9CFA-4B7F-95C0-586FEBD6FF3A}">
      <dgm:prSet/>
      <dgm:spPr/>
      <dgm:t>
        <a:bodyPr/>
        <a:lstStyle/>
        <a:p>
          <a:endParaRPr lang="en-US"/>
        </a:p>
      </dgm:t>
    </dgm:pt>
    <dgm:pt modelId="{6BCD5D8C-485B-4326-8A32-3470A430CCC5}">
      <dgm:prSet/>
      <dgm:spPr/>
      <dgm:t>
        <a:bodyPr/>
        <a:lstStyle/>
        <a:p>
          <a:r>
            <a:rPr lang="en-US" b="0" dirty="0">
              <a:latin typeface="Arial" panose="020B0604020202020204" pitchFamily="34" charset="0"/>
              <a:cs typeface="Arial" panose="020B0604020202020204" pitchFamily="34" charset="0"/>
            </a:rPr>
            <a:t>Identify challenges and some best practices of achieving human rights centered cybersecurity (specifically to protect freedom of expression and privacy) </a:t>
          </a:r>
        </a:p>
      </dgm:t>
    </dgm:pt>
    <dgm:pt modelId="{EA45D118-0DDB-4ADD-B85B-FD601BAD5DE1}" type="parTrans" cxnId="{EE484685-3E70-4CAF-AB73-7EB31BC816CB}">
      <dgm:prSet/>
      <dgm:spPr/>
      <dgm:t>
        <a:bodyPr/>
        <a:lstStyle/>
        <a:p>
          <a:endParaRPr lang="en-US"/>
        </a:p>
      </dgm:t>
    </dgm:pt>
    <dgm:pt modelId="{398E6C19-8667-42AB-9FA0-4335B216BBB4}" type="sibTrans" cxnId="{EE484685-3E70-4CAF-AB73-7EB31BC816CB}">
      <dgm:prSet/>
      <dgm:spPr/>
      <dgm:t>
        <a:bodyPr/>
        <a:lstStyle/>
        <a:p>
          <a:endParaRPr lang="en-US"/>
        </a:p>
      </dgm:t>
    </dgm:pt>
    <dgm:pt modelId="{F2B08094-2FE3-4EC6-9D20-5D58586BD79D}" type="pres">
      <dgm:prSet presAssocID="{08ED8A15-F8F3-4953-950E-2D2369B6C1E2}" presName="root" presStyleCnt="0">
        <dgm:presLayoutVars>
          <dgm:dir/>
          <dgm:resizeHandles val="exact"/>
        </dgm:presLayoutVars>
      </dgm:prSet>
      <dgm:spPr/>
    </dgm:pt>
    <dgm:pt modelId="{3990BFF1-3E12-4511-8CE2-54E5BAA0C6D1}" type="pres">
      <dgm:prSet presAssocID="{36A2392A-B7EB-4178-A67A-D6648CD2EDCA}" presName="compNode" presStyleCnt="0"/>
      <dgm:spPr/>
    </dgm:pt>
    <dgm:pt modelId="{19B4EBFF-B5DE-492C-82C3-09687C4EA15E}" type="pres">
      <dgm:prSet presAssocID="{36A2392A-B7EB-4178-A67A-D6648CD2EDCA}" presName="bgRect" presStyleLbl="bgShp" presStyleIdx="0" presStyleCnt="3"/>
      <dgm:spPr/>
    </dgm:pt>
    <dgm:pt modelId="{6F7CAC39-17BE-49D9-B192-2BAAFD3389E9}" type="pres">
      <dgm:prSet presAssocID="{36A2392A-B7EB-4178-A67A-D6648CD2EDC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ock"/>
        </a:ext>
      </dgm:extLst>
    </dgm:pt>
    <dgm:pt modelId="{D10CC478-54BB-46B1-AB87-F448695D2140}" type="pres">
      <dgm:prSet presAssocID="{36A2392A-B7EB-4178-A67A-D6648CD2EDCA}" presName="spaceRect" presStyleCnt="0"/>
      <dgm:spPr/>
    </dgm:pt>
    <dgm:pt modelId="{DB50DFBF-A775-41AF-BE54-D3BE51F7CD1C}" type="pres">
      <dgm:prSet presAssocID="{36A2392A-B7EB-4178-A67A-D6648CD2EDCA}" presName="parTx" presStyleLbl="revTx" presStyleIdx="0" presStyleCnt="3">
        <dgm:presLayoutVars>
          <dgm:chMax val="0"/>
          <dgm:chPref val="0"/>
        </dgm:presLayoutVars>
      </dgm:prSet>
      <dgm:spPr/>
    </dgm:pt>
    <dgm:pt modelId="{CEDD3588-F614-4573-98B7-63AF1DD39E0D}" type="pres">
      <dgm:prSet presAssocID="{166658FE-F564-4DF6-9B18-B0AE0999C35D}" presName="sibTrans" presStyleCnt="0"/>
      <dgm:spPr/>
    </dgm:pt>
    <dgm:pt modelId="{42415523-30C8-4288-BAC3-7F962A6CF903}" type="pres">
      <dgm:prSet presAssocID="{291DE3A8-6D98-4170-AE76-10C3D4C2E39F}" presName="compNode" presStyleCnt="0"/>
      <dgm:spPr/>
    </dgm:pt>
    <dgm:pt modelId="{E52744D8-14AA-477A-94E9-279967573B50}" type="pres">
      <dgm:prSet presAssocID="{291DE3A8-6D98-4170-AE76-10C3D4C2E39F}" presName="bgRect" presStyleLbl="bgShp" presStyleIdx="1" presStyleCnt="3"/>
      <dgm:spPr/>
    </dgm:pt>
    <dgm:pt modelId="{D9E93638-7604-4EC8-BC5E-54F6040CCB57}" type="pres">
      <dgm:prSet presAssocID="{291DE3A8-6D98-4170-AE76-10C3D4C2E39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8CFF259F-A44F-4DC6-8C0C-B94049BC14B4}" type="pres">
      <dgm:prSet presAssocID="{291DE3A8-6D98-4170-AE76-10C3D4C2E39F}" presName="spaceRect" presStyleCnt="0"/>
      <dgm:spPr/>
    </dgm:pt>
    <dgm:pt modelId="{CB0C7BB2-74E8-47DA-977F-2AF708A6ADD9}" type="pres">
      <dgm:prSet presAssocID="{291DE3A8-6D98-4170-AE76-10C3D4C2E39F}" presName="parTx" presStyleLbl="revTx" presStyleIdx="1" presStyleCnt="3">
        <dgm:presLayoutVars>
          <dgm:chMax val="0"/>
          <dgm:chPref val="0"/>
        </dgm:presLayoutVars>
      </dgm:prSet>
      <dgm:spPr/>
    </dgm:pt>
    <dgm:pt modelId="{29D56CEF-E646-4640-88D9-C13389CF525E}" type="pres">
      <dgm:prSet presAssocID="{4BB47D21-04F8-458E-84B0-864E1792E1CF}" presName="sibTrans" presStyleCnt="0"/>
      <dgm:spPr/>
    </dgm:pt>
    <dgm:pt modelId="{B6DF09B5-C03A-4840-9E59-9F5852526123}" type="pres">
      <dgm:prSet presAssocID="{6BCD5D8C-485B-4326-8A32-3470A430CCC5}" presName="compNode" presStyleCnt="0"/>
      <dgm:spPr/>
    </dgm:pt>
    <dgm:pt modelId="{D2723011-33F3-4FD5-A847-1FBE2B0D042D}" type="pres">
      <dgm:prSet presAssocID="{6BCD5D8C-485B-4326-8A32-3470A430CCC5}" presName="bgRect" presStyleLbl="bgShp" presStyleIdx="2" presStyleCnt="3"/>
      <dgm:spPr/>
    </dgm:pt>
    <dgm:pt modelId="{15B89F75-4EF7-4DD3-9B42-1C07E0E33EF9}" type="pres">
      <dgm:prSet presAssocID="{6BCD5D8C-485B-4326-8A32-3470A430CCC5}"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Marketing"/>
        </a:ext>
      </dgm:extLst>
    </dgm:pt>
    <dgm:pt modelId="{33E7837C-905B-4931-9214-A5C2352D1BB1}" type="pres">
      <dgm:prSet presAssocID="{6BCD5D8C-485B-4326-8A32-3470A430CCC5}" presName="spaceRect" presStyleCnt="0"/>
      <dgm:spPr/>
    </dgm:pt>
    <dgm:pt modelId="{610772C0-B547-4AAD-B9A2-76ADA45BA1A7}" type="pres">
      <dgm:prSet presAssocID="{6BCD5D8C-485B-4326-8A32-3470A430CCC5}" presName="parTx" presStyleLbl="revTx" presStyleIdx="2" presStyleCnt="3">
        <dgm:presLayoutVars>
          <dgm:chMax val="0"/>
          <dgm:chPref val="0"/>
        </dgm:presLayoutVars>
      </dgm:prSet>
      <dgm:spPr/>
    </dgm:pt>
  </dgm:ptLst>
  <dgm:cxnLst>
    <dgm:cxn modelId="{6D5ED133-632E-4446-9693-FD54811254AE}" type="presOf" srcId="{08ED8A15-F8F3-4953-950E-2D2369B6C1E2}" destId="{F2B08094-2FE3-4EC6-9D20-5D58586BD79D}" srcOrd="0" destOrd="0" presId="urn:microsoft.com/office/officeart/2018/2/layout/IconVerticalSolidList"/>
    <dgm:cxn modelId="{9B038137-9CFA-4B7F-95C0-586FEBD6FF3A}" srcId="{08ED8A15-F8F3-4953-950E-2D2369B6C1E2}" destId="{291DE3A8-6D98-4170-AE76-10C3D4C2E39F}" srcOrd="1" destOrd="0" parTransId="{1FAE38E8-9AA5-4E5B-ABCD-9E229BB7A0FA}" sibTransId="{4BB47D21-04F8-458E-84B0-864E1792E1CF}"/>
    <dgm:cxn modelId="{DD3EBD61-CD72-46A9-B757-01B3963ABDA9}" type="presOf" srcId="{36A2392A-B7EB-4178-A67A-D6648CD2EDCA}" destId="{DB50DFBF-A775-41AF-BE54-D3BE51F7CD1C}" srcOrd="0" destOrd="0" presId="urn:microsoft.com/office/officeart/2018/2/layout/IconVerticalSolidList"/>
    <dgm:cxn modelId="{EE484685-3E70-4CAF-AB73-7EB31BC816CB}" srcId="{08ED8A15-F8F3-4953-950E-2D2369B6C1E2}" destId="{6BCD5D8C-485B-4326-8A32-3470A430CCC5}" srcOrd="2" destOrd="0" parTransId="{EA45D118-0DDB-4ADD-B85B-FD601BAD5DE1}" sibTransId="{398E6C19-8667-42AB-9FA0-4335B216BBB4}"/>
    <dgm:cxn modelId="{55F747C8-23D0-4753-9054-CA4BB76E2E6A}" type="presOf" srcId="{6BCD5D8C-485B-4326-8A32-3470A430CCC5}" destId="{610772C0-B547-4AAD-B9A2-76ADA45BA1A7}" srcOrd="0" destOrd="0" presId="urn:microsoft.com/office/officeart/2018/2/layout/IconVerticalSolidList"/>
    <dgm:cxn modelId="{F00D0DD1-EC4A-4F39-9336-BE05A4C63A34}" srcId="{08ED8A15-F8F3-4953-950E-2D2369B6C1E2}" destId="{36A2392A-B7EB-4178-A67A-D6648CD2EDCA}" srcOrd="0" destOrd="0" parTransId="{609A092E-4798-4E81-B565-20654432125B}" sibTransId="{166658FE-F564-4DF6-9B18-B0AE0999C35D}"/>
    <dgm:cxn modelId="{29F4D6F4-2298-48F8-88E6-C3ADB37A9A1C}" type="presOf" srcId="{291DE3A8-6D98-4170-AE76-10C3D4C2E39F}" destId="{CB0C7BB2-74E8-47DA-977F-2AF708A6ADD9}" srcOrd="0" destOrd="0" presId="urn:microsoft.com/office/officeart/2018/2/layout/IconVerticalSolidList"/>
    <dgm:cxn modelId="{CEE33274-4F9A-499A-9733-97EB2FD67280}" type="presParOf" srcId="{F2B08094-2FE3-4EC6-9D20-5D58586BD79D}" destId="{3990BFF1-3E12-4511-8CE2-54E5BAA0C6D1}" srcOrd="0" destOrd="0" presId="urn:microsoft.com/office/officeart/2018/2/layout/IconVerticalSolidList"/>
    <dgm:cxn modelId="{3F2091E6-8C3E-4D41-8B59-A33971E219DE}" type="presParOf" srcId="{3990BFF1-3E12-4511-8CE2-54E5BAA0C6D1}" destId="{19B4EBFF-B5DE-492C-82C3-09687C4EA15E}" srcOrd="0" destOrd="0" presId="urn:microsoft.com/office/officeart/2018/2/layout/IconVerticalSolidList"/>
    <dgm:cxn modelId="{680A635F-6790-4977-9E85-2AD4DB1FFD4D}" type="presParOf" srcId="{3990BFF1-3E12-4511-8CE2-54E5BAA0C6D1}" destId="{6F7CAC39-17BE-49D9-B192-2BAAFD3389E9}" srcOrd="1" destOrd="0" presId="urn:microsoft.com/office/officeart/2018/2/layout/IconVerticalSolidList"/>
    <dgm:cxn modelId="{5930B332-7259-482D-899A-873666FAC34E}" type="presParOf" srcId="{3990BFF1-3E12-4511-8CE2-54E5BAA0C6D1}" destId="{D10CC478-54BB-46B1-AB87-F448695D2140}" srcOrd="2" destOrd="0" presId="urn:microsoft.com/office/officeart/2018/2/layout/IconVerticalSolidList"/>
    <dgm:cxn modelId="{E2E22D71-2F9F-423F-9D91-9C09165A1BB7}" type="presParOf" srcId="{3990BFF1-3E12-4511-8CE2-54E5BAA0C6D1}" destId="{DB50DFBF-A775-41AF-BE54-D3BE51F7CD1C}" srcOrd="3" destOrd="0" presId="urn:microsoft.com/office/officeart/2018/2/layout/IconVerticalSolidList"/>
    <dgm:cxn modelId="{0FAB6EA8-E36C-4AE8-A4B4-F66A0540DE95}" type="presParOf" srcId="{F2B08094-2FE3-4EC6-9D20-5D58586BD79D}" destId="{CEDD3588-F614-4573-98B7-63AF1DD39E0D}" srcOrd="1" destOrd="0" presId="urn:microsoft.com/office/officeart/2018/2/layout/IconVerticalSolidList"/>
    <dgm:cxn modelId="{5FAA5F0D-ADB4-4740-83E9-3E4F40058F83}" type="presParOf" srcId="{F2B08094-2FE3-4EC6-9D20-5D58586BD79D}" destId="{42415523-30C8-4288-BAC3-7F962A6CF903}" srcOrd="2" destOrd="0" presId="urn:microsoft.com/office/officeart/2018/2/layout/IconVerticalSolidList"/>
    <dgm:cxn modelId="{5FD8C4F1-5A5E-4DBC-87E8-2EEA250AB70A}" type="presParOf" srcId="{42415523-30C8-4288-BAC3-7F962A6CF903}" destId="{E52744D8-14AA-477A-94E9-279967573B50}" srcOrd="0" destOrd="0" presId="urn:microsoft.com/office/officeart/2018/2/layout/IconVerticalSolidList"/>
    <dgm:cxn modelId="{9431983F-E968-4B76-A078-89D0EA449B9A}" type="presParOf" srcId="{42415523-30C8-4288-BAC3-7F962A6CF903}" destId="{D9E93638-7604-4EC8-BC5E-54F6040CCB57}" srcOrd="1" destOrd="0" presId="urn:microsoft.com/office/officeart/2018/2/layout/IconVerticalSolidList"/>
    <dgm:cxn modelId="{9BD8CEFE-DBAD-45A6-ADFE-7F1C47FB50B6}" type="presParOf" srcId="{42415523-30C8-4288-BAC3-7F962A6CF903}" destId="{8CFF259F-A44F-4DC6-8C0C-B94049BC14B4}" srcOrd="2" destOrd="0" presId="urn:microsoft.com/office/officeart/2018/2/layout/IconVerticalSolidList"/>
    <dgm:cxn modelId="{4D6AB18A-14D9-418B-8A1C-1AB4F13E110D}" type="presParOf" srcId="{42415523-30C8-4288-BAC3-7F962A6CF903}" destId="{CB0C7BB2-74E8-47DA-977F-2AF708A6ADD9}" srcOrd="3" destOrd="0" presId="urn:microsoft.com/office/officeart/2018/2/layout/IconVerticalSolidList"/>
    <dgm:cxn modelId="{13E34112-B2C4-42E2-AE0E-AC02628BBE5B}" type="presParOf" srcId="{F2B08094-2FE3-4EC6-9D20-5D58586BD79D}" destId="{29D56CEF-E646-4640-88D9-C13389CF525E}" srcOrd="3" destOrd="0" presId="urn:microsoft.com/office/officeart/2018/2/layout/IconVerticalSolidList"/>
    <dgm:cxn modelId="{EBB843C4-E50A-4A8B-8C86-70D5245D1CFA}" type="presParOf" srcId="{F2B08094-2FE3-4EC6-9D20-5D58586BD79D}" destId="{B6DF09B5-C03A-4840-9E59-9F5852526123}" srcOrd="4" destOrd="0" presId="urn:microsoft.com/office/officeart/2018/2/layout/IconVerticalSolidList"/>
    <dgm:cxn modelId="{FE06ADDF-2E8E-4F24-B7D1-76AD7ACC5E00}" type="presParOf" srcId="{B6DF09B5-C03A-4840-9E59-9F5852526123}" destId="{D2723011-33F3-4FD5-A847-1FBE2B0D042D}" srcOrd="0" destOrd="0" presId="urn:microsoft.com/office/officeart/2018/2/layout/IconVerticalSolidList"/>
    <dgm:cxn modelId="{57966FAD-47CA-4A8F-96AD-23521C9944A3}" type="presParOf" srcId="{B6DF09B5-C03A-4840-9E59-9F5852526123}" destId="{15B89F75-4EF7-4DD3-9B42-1C07E0E33EF9}" srcOrd="1" destOrd="0" presId="urn:microsoft.com/office/officeart/2018/2/layout/IconVerticalSolidList"/>
    <dgm:cxn modelId="{79E2DB97-006F-4863-BA4F-BDC8BEECB643}" type="presParOf" srcId="{B6DF09B5-C03A-4840-9E59-9F5852526123}" destId="{33E7837C-905B-4931-9214-A5C2352D1BB1}" srcOrd="2" destOrd="0" presId="urn:microsoft.com/office/officeart/2018/2/layout/IconVerticalSolidList"/>
    <dgm:cxn modelId="{48BAF4E8-AF44-477C-AC04-71C819A96555}" type="presParOf" srcId="{B6DF09B5-C03A-4840-9E59-9F5852526123}" destId="{610772C0-B547-4AAD-B9A2-76ADA45BA1A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127834-811C-4057-9A9F-AA308A32D39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1E742BF-4719-40A6-9049-B1A4F2780A49}">
      <dgm:prSet/>
      <dgm:spPr/>
      <dgm:t>
        <a:bodyPr/>
        <a:lstStyle/>
        <a:p>
          <a:pPr>
            <a:lnSpc>
              <a:spcPct val="100000"/>
            </a:lnSpc>
          </a:pPr>
          <a:r>
            <a:rPr lang="en-US" dirty="0"/>
            <a:t>CHALLENGES</a:t>
          </a:r>
        </a:p>
      </dgm:t>
    </dgm:pt>
    <dgm:pt modelId="{2885CFF4-EBE7-4A89-809F-E0379752253D}" type="parTrans" cxnId="{E7FDAB18-1DE1-4875-BBA6-DC3EF41E3374}">
      <dgm:prSet/>
      <dgm:spPr/>
      <dgm:t>
        <a:bodyPr/>
        <a:lstStyle/>
        <a:p>
          <a:endParaRPr lang="en-US"/>
        </a:p>
      </dgm:t>
    </dgm:pt>
    <dgm:pt modelId="{E218B1E4-7ECD-4632-BDD2-01A447AA4480}" type="sibTrans" cxnId="{E7FDAB18-1DE1-4875-BBA6-DC3EF41E3374}">
      <dgm:prSet/>
      <dgm:spPr/>
      <dgm:t>
        <a:bodyPr/>
        <a:lstStyle/>
        <a:p>
          <a:endParaRPr lang="en-US"/>
        </a:p>
      </dgm:t>
    </dgm:pt>
    <dgm:pt modelId="{5C3BFF4B-82B7-4F3D-B82E-C8F623C257B7}">
      <dgm:prSet/>
      <dgm:spPr/>
      <dgm:t>
        <a:bodyPr/>
        <a:lstStyle/>
        <a:p>
          <a:pPr>
            <a:lnSpc>
              <a:spcPct val="100000"/>
            </a:lnSpc>
          </a:pPr>
          <a:r>
            <a:rPr lang="en-US" dirty="0"/>
            <a:t>Trust deficiency</a:t>
          </a:r>
        </a:p>
      </dgm:t>
    </dgm:pt>
    <dgm:pt modelId="{0A763045-C74B-4B50-BE8B-C73833E90BCE}" type="parTrans" cxnId="{34B4BEC6-9888-4B5C-9165-4F3B8CE3995C}">
      <dgm:prSet/>
      <dgm:spPr/>
      <dgm:t>
        <a:bodyPr/>
        <a:lstStyle/>
        <a:p>
          <a:endParaRPr lang="de-DE"/>
        </a:p>
      </dgm:t>
    </dgm:pt>
    <dgm:pt modelId="{0C5CEB4D-7647-4320-BF4B-2D39162DCCC3}" type="sibTrans" cxnId="{34B4BEC6-9888-4B5C-9165-4F3B8CE3995C}">
      <dgm:prSet/>
      <dgm:spPr/>
      <dgm:t>
        <a:bodyPr/>
        <a:lstStyle/>
        <a:p>
          <a:endParaRPr lang="de-DE"/>
        </a:p>
      </dgm:t>
    </dgm:pt>
    <dgm:pt modelId="{30C688FE-2609-4602-986A-CD2D6B37DE07}">
      <dgm:prSet/>
      <dgm:spPr/>
      <dgm:t>
        <a:bodyPr/>
        <a:lstStyle/>
        <a:p>
          <a:pPr>
            <a:lnSpc>
              <a:spcPct val="100000"/>
            </a:lnSpc>
          </a:pPr>
          <a:r>
            <a:rPr lang="en-US" dirty="0"/>
            <a:t>Lack of training for proprietary software</a:t>
          </a:r>
        </a:p>
      </dgm:t>
    </dgm:pt>
    <dgm:pt modelId="{8353A23F-9BBC-41CD-B0E0-EA1BDDE814A0}" type="parTrans" cxnId="{F8F8159D-6178-43B5-AB62-434A1B1EB79F}">
      <dgm:prSet/>
      <dgm:spPr/>
      <dgm:t>
        <a:bodyPr/>
        <a:lstStyle/>
        <a:p>
          <a:endParaRPr lang="de-DE"/>
        </a:p>
      </dgm:t>
    </dgm:pt>
    <dgm:pt modelId="{CC58A75F-9A19-43F0-8FC2-619583D10FA0}" type="sibTrans" cxnId="{F8F8159D-6178-43B5-AB62-434A1B1EB79F}">
      <dgm:prSet/>
      <dgm:spPr/>
      <dgm:t>
        <a:bodyPr/>
        <a:lstStyle/>
        <a:p>
          <a:endParaRPr lang="de-DE"/>
        </a:p>
      </dgm:t>
    </dgm:pt>
    <dgm:pt modelId="{EA19EB25-4C0B-486B-B0A8-79CB19CA4A65}">
      <dgm:prSet/>
      <dgm:spPr/>
      <dgm:t>
        <a:bodyPr/>
        <a:lstStyle/>
        <a:p>
          <a:pPr>
            <a:lnSpc>
              <a:spcPct val="100000"/>
            </a:lnSpc>
          </a:pPr>
          <a:r>
            <a:rPr lang="en-US" dirty="0"/>
            <a:t>Lack of awareness as to why privacy matters </a:t>
          </a:r>
        </a:p>
      </dgm:t>
    </dgm:pt>
    <dgm:pt modelId="{39657FE8-77FD-4BD0-95F8-96D47F42765A}" type="parTrans" cxnId="{4F7ED7A1-8839-4E05-B557-E1E10BE45B02}">
      <dgm:prSet/>
      <dgm:spPr/>
      <dgm:t>
        <a:bodyPr/>
        <a:lstStyle/>
        <a:p>
          <a:endParaRPr lang="de-DE"/>
        </a:p>
      </dgm:t>
    </dgm:pt>
    <dgm:pt modelId="{A7B6FF0D-857F-4F31-BFF3-C09A8715B226}" type="sibTrans" cxnId="{4F7ED7A1-8839-4E05-B557-E1E10BE45B02}">
      <dgm:prSet/>
      <dgm:spPr/>
      <dgm:t>
        <a:bodyPr/>
        <a:lstStyle/>
        <a:p>
          <a:endParaRPr lang="de-DE"/>
        </a:p>
      </dgm:t>
    </dgm:pt>
    <dgm:pt modelId="{C31C28B3-669A-47FE-A0AE-F9B85DF9B1A6}">
      <dgm:prSet/>
      <dgm:spPr/>
      <dgm:t>
        <a:bodyPr/>
        <a:lstStyle/>
        <a:p>
          <a:pPr>
            <a:lnSpc>
              <a:spcPct val="100000"/>
            </a:lnSpc>
          </a:pPr>
          <a:r>
            <a:rPr lang="en-US" dirty="0"/>
            <a:t>Lack of secure devices and communications</a:t>
          </a:r>
        </a:p>
      </dgm:t>
    </dgm:pt>
    <dgm:pt modelId="{B4DCF353-4682-40CF-8FCB-1965F3E8A704}" type="parTrans" cxnId="{03ED1C72-67AC-4257-91DD-C5D9507D851C}">
      <dgm:prSet/>
      <dgm:spPr/>
      <dgm:t>
        <a:bodyPr/>
        <a:lstStyle/>
        <a:p>
          <a:endParaRPr lang="de-DE"/>
        </a:p>
      </dgm:t>
    </dgm:pt>
    <dgm:pt modelId="{CC134EDE-7991-47DD-A252-298A2FC008F6}" type="sibTrans" cxnId="{03ED1C72-67AC-4257-91DD-C5D9507D851C}">
      <dgm:prSet/>
      <dgm:spPr/>
      <dgm:t>
        <a:bodyPr/>
        <a:lstStyle/>
        <a:p>
          <a:endParaRPr lang="de-DE"/>
        </a:p>
      </dgm:t>
    </dgm:pt>
    <dgm:pt modelId="{95615CAA-D796-4D13-A878-537FB0FDA49D}" type="pres">
      <dgm:prSet presAssocID="{67127834-811C-4057-9A9F-AA308A32D390}" presName="root" presStyleCnt="0">
        <dgm:presLayoutVars>
          <dgm:dir/>
          <dgm:resizeHandles val="exact"/>
        </dgm:presLayoutVars>
      </dgm:prSet>
      <dgm:spPr/>
    </dgm:pt>
    <dgm:pt modelId="{3FCBA50B-B815-41A1-AE1D-96F69D5BFEB8}" type="pres">
      <dgm:prSet presAssocID="{F1E742BF-4719-40A6-9049-B1A4F2780A49}" presName="compNode" presStyleCnt="0"/>
      <dgm:spPr/>
    </dgm:pt>
    <dgm:pt modelId="{CE9A571A-5892-48AA-8421-3715A3B92788}" type="pres">
      <dgm:prSet presAssocID="{F1E742BF-4719-40A6-9049-B1A4F2780A49}" presName="bgRect" presStyleLbl="bgShp" presStyleIdx="0" presStyleCnt="5"/>
      <dgm:spPr/>
    </dgm:pt>
    <dgm:pt modelId="{3E9E1E95-987E-4999-A159-FF1456F8557F}" type="pres">
      <dgm:prSet presAssocID="{F1E742BF-4719-40A6-9049-B1A4F2780A4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C36D1298-8214-4B52-84F7-2D5B2DE5B348}" type="pres">
      <dgm:prSet presAssocID="{F1E742BF-4719-40A6-9049-B1A4F2780A49}" presName="spaceRect" presStyleCnt="0"/>
      <dgm:spPr/>
    </dgm:pt>
    <dgm:pt modelId="{87E94A1B-ABCD-4FD7-8D6B-84DCE058A700}" type="pres">
      <dgm:prSet presAssocID="{F1E742BF-4719-40A6-9049-B1A4F2780A49}" presName="parTx" presStyleLbl="revTx" presStyleIdx="0" presStyleCnt="5">
        <dgm:presLayoutVars>
          <dgm:chMax val="0"/>
          <dgm:chPref val="0"/>
        </dgm:presLayoutVars>
      </dgm:prSet>
      <dgm:spPr/>
    </dgm:pt>
    <dgm:pt modelId="{62E7AF3D-5458-46DC-A2D3-69167A2E3404}" type="pres">
      <dgm:prSet presAssocID="{E218B1E4-7ECD-4632-BDD2-01A447AA4480}" presName="sibTrans" presStyleCnt="0"/>
      <dgm:spPr/>
    </dgm:pt>
    <dgm:pt modelId="{EEA020FD-5402-4D36-8CC8-4010CA95EDB1}" type="pres">
      <dgm:prSet presAssocID="{5C3BFF4B-82B7-4F3D-B82E-C8F623C257B7}" presName="compNode" presStyleCnt="0"/>
      <dgm:spPr/>
    </dgm:pt>
    <dgm:pt modelId="{1DBDA877-86A6-4E57-84A2-E5F5703824B4}" type="pres">
      <dgm:prSet presAssocID="{5C3BFF4B-82B7-4F3D-B82E-C8F623C257B7}" presName="bgRect" presStyleLbl="bgShp" presStyleIdx="1" presStyleCnt="5"/>
      <dgm:spPr/>
    </dgm:pt>
    <dgm:pt modelId="{04EDC91A-B467-4458-AA94-7C73B2CC3661}" type="pres">
      <dgm:prSet presAssocID="{5C3BFF4B-82B7-4F3D-B82E-C8F623C257B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6B3D58E4-7851-4584-9EB1-D00E457EBFC5}" type="pres">
      <dgm:prSet presAssocID="{5C3BFF4B-82B7-4F3D-B82E-C8F623C257B7}" presName="spaceRect" presStyleCnt="0"/>
      <dgm:spPr/>
    </dgm:pt>
    <dgm:pt modelId="{0FF4DC95-2010-4567-9F27-DD6777A8ED22}" type="pres">
      <dgm:prSet presAssocID="{5C3BFF4B-82B7-4F3D-B82E-C8F623C257B7}" presName="parTx" presStyleLbl="revTx" presStyleIdx="1" presStyleCnt="5">
        <dgm:presLayoutVars>
          <dgm:chMax val="0"/>
          <dgm:chPref val="0"/>
        </dgm:presLayoutVars>
      </dgm:prSet>
      <dgm:spPr/>
    </dgm:pt>
    <dgm:pt modelId="{80F69B79-6701-4957-B5C2-D4D1A8BCA700}" type="pres">
      <dgm:prSet presAssocID="{0C5CEB4D-7647-4320-BF4B-2D39162DCCC3}" presName="sibTrans" presStyleCnt="0"/>
      <dgm:spPr/>
    </dgm:pt>
    <dgm:pt modelId="{7AD798B7-38D4-47E5-9B0D-80FD335689BA}" type="pres">
      <dgm:prSet presAssocID="{30C688FE-2609-4602-986A-CD2D6B37DE07}" presName="compNode" presStyleCnt="0"/>
      <dgm:spPr/>
    </dgm:pt>
    <dgm:pt modelId="{A51BB5BA-0DAC-401C-87B9-BF8B35766D3A}" type="pres">
      <dgm:prSet presAssocID="{30C688FE-2609-4602-986A-CD2D6B37DE07}" presName="bgRect" presStyleLbl="bgShp" presStyleIdx="2" presStyleCnt="5"/>
      <dgm:spPr/>
    </dgm:pt>
    <dgm:pt modelId="{A01AE848-1D4B-4753-84F3-5C09334BBD44}" type="pres">
      <dgm:prSet presAssocID="{30C688FE-2609-4602-986A-CD2D6B37DE0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o sign"/>
        </a:ext>
      </dgm:extLst>
    </dgm:pt>
    <dgm:pt modelId="{3E397DEC-545C-4CEF-9EC1-5F788ED3EBBF}" type="pres">
      <dgm:prSet presAssocID="{30C688FE-2609-4602-986A-CD2D6B37DE07}" presName="spaceRect" presStyleCnt="0"/>
      <dgm:spPr/>
    </dgm:pt>
    <dgm:pt modelId="{682DED46-8800-48FE-9395-066CE697A0DB}" type="pres">
      <dgm:prSet presAssocID="{30C688FE-2609-4602-986A-CD2D6B37DE07}" presName="parTx" presStyleLbl="revTx" presStyleIdx="2" presStyleCnt="5">
        <dgm:presLayoutVars>
          <dgm:chMax val="0"/>
          <dgm:chPref val="0"/>
        </dgm:presLayoutVars>
      </dgm:prSet>
      <dgm:spPr/>
    </dgm:pt>
    <dgm:pt modelId="{E1676E15-7627-435D-BF8F-464612B8E182}" type="pres">
      <dgm:prSet presAssocID="{CC58A75F-9A19-43F0-8FC2-619583D10FA0}" presName="sibTrans" presStyleCnt="0"/>
      <dgm:spPr/>
    </dgm:pt>
    <dgm:pt modelId="{559F0EB3-179A-4C77-9E00-8B87C2BB295A}" type="pres">
      <dgm:prSet presAssocID="{EA19EB25-4C0B-486B-B0A8-79CB19CA4A65}" presName="compNode" presStyleCnt="0"/>
      <dgm:spPr/>
    </dgm:pt>
    <dgm:pt modelId="{E5421860-A047-4BDB-A6CB-988304702D54}" type="pres">
      <dgm:prSet presAssocID="{EA19EB25-4C0B-486B-B0A8-79CB19CA4A65}" presName="bgRect" presStyleLbl="bgShp" presStyleIdx="3" presStyleCnt="5"/>
      <dgm:spPr/>
    </dgm:pt>
    <dgm:pt modelId="{CFE3356B-0686-4781-A9BA-D105DFDDF1D1}" type="pres">
      <dgm:prSet presAssocID="{EA19EB25-4C0B-486B-B0A8-79CB19CA4A6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
        </a:ext>
      </dgm:extLst>
    </dgm:pt>
    <dgm:pt modelId="{3C9C22F9-BB6D-4156-94D0-A4767DB5F0B2}" type="pres">
      <dgm:prSet presAssocID="{EA19EB25-4C0B-486B-B0A8-79CB19CA4A65}" presName="spaceRect" presStyleCnt="0"/>
      <dgm:spPr/>
    </dgm:pt>
    <dgm:pt modelId="{4C0CFB63-F261-4E3C-8628-F6D913D11B7C}" type="pres">
      <dgm:prSet presAssocID="{EA19EB25-4C0B-486B-B0A8-79CB19CA4A65}" presName="parTx" presStyleLbl="revTx" presStyleIdx="3" presStyleCnt="5">
        <dgm:presLayoutVars>
          <dgm:chMax val="0"/>
          <dgm:chPref val="0"/>
        </dgm:presLayoutVars>
      </dgm:prSet>
      <dgm:spPr/>
    </dgm:pt>
    <dgm:pt modelId="{BF0E2219-B39B-4790-A8D2-843EF1B88125}" type="pres">
      <dgm:prSet presAssocID="{A7B6FF0D-857F-4F31-BFF3-C09A8715B226}" presName="sibTrans" presStyleCnt="0"/>
      <dgm:spPr/>
    </dgm:pt>
    <dgm:pt modelId="{8871B8EA-6915-4D07-A3C7-5C3C3C3E070A}" type="pres">
      <dgm:prSet presAssocID="{C31C28B3-669A-47FE-A0AE-F9B85DF9B1A6}" presName="compNode" presStyleCnt="0"/>
      <dgm:spPr/>
    </dgm:pt>
    <dgm:pt modelId="{59B05714-2295-4EBA-ADE4-8C55D3EF8320}" type="pres">
      <dgm:prSet presAssocID="{C31C28B3-669A-47FE-A0AE-F9B85DF9B1A6}" presName="bgRect" presStyleLbl="bgShp" presStyleIdx="4" presStyleCnt="5"/>
      <dgm:spPr/>
    </dgm:pt>
    <dgm:pt modelId="{56A763BA-6FB8-4E82-AA59-1AD34AE64BE7}" type="pres">
      <dgm:prSet presAssocID="{C31C28B3-669A-47FE-A0AE-F9B85DF9B1A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mart Phone"/>
        </a:ext>
      </dgm:extLst>
    </dgm:pt>
    <dgm:pt modelId="{68098C34-2622-418D-8459-4223E0C67CBC}" type="pres">
      <dgm:prSet presAssocID="{C31C28B3-669A-47FE-A0AE-F9B85DF9B1A6}" presName="spaceRect" presStyleCnt="0"/>
      <dgm:spPr/>
    </dgm:pt>
    <dgm:pt modelId="{93F57009-87AA-48FD-B557-5A39C88FCA88}" type="pres">
      <dgm:prSet presAssocID="{C31C28B3-669A-47FE-A0AE-F9B85DF9B1A6}" presName="parTx" presStyleLbl="revTx" presStyleIdx="4" presStyleCnt="5">
        <dgm:presLayoutVars>
          <dgm:chMax val="0"/>
          <dgm:chPref val="0"/>
        </dgm:presLayoutVars>
      </dgm:prSet>
      <dgm:spPr/>
    </dgm:pt>
  </dgm:ptLst>
  <dgm:cxnLst>
    <dgm:cxn modelId="{B613350E-7BD1-477F-909D-7C635D2C67DE}" type="presOf" srcId="{C31C28B3-669A-47FE-A0AE-F9B85DF9B1A6}" destId="{93F57009-87AA-48FD-B557-5A39C88FCA88}" srcOrd="0" destOrd="0" presId="urn:microsoft.com/office/officeart/2018/2/layout/IconVerticalSolidList"/>
    <dgm:cxn modelId="{E7FDAB18-1DE1-4875-BBA6-DC3EF41E3374}" srcId="{67127834-811C-4057-9A9F-AA308A32D390}" destId="{F1E742BF-4719-40A6-9049-B1A4F2780A49}" srcOrd="0" destOrd="0" parTransId="{2885CFF4-EBE7-4A89-809F-E0379752253D}" sibTransId="{E218B1E4-7ECD-4632-BDD2-01A447AA4480}"/>
    <dgm:cxn modelId="{E4FC2B1D-D936-469C-ABFE-8DAD3FC5A957}" type="presOf" srcId="{F1E742BF-4719-40A6-9049-B1A4F2780A49}" destId="{87E94A1B-ABCD-4FD7-8D6B-84DCE058A700}" srcOrd="0" destOrd="0" presId="urn:microsoft.com/office/officeart/2018/2/layout/IconVerticalSolidList"/>
    <dgm:cxn modelId="{03ED1C72-67AC-4257-91DD-C5D9507D851C}" srcId="{67127834-811C-4057-9A9F-AA308A32D390}" destId="{C31C28B3-669A-47FE-A0AE-F9B85DF9B1A6}" srcOrd="4" destOrd="0" parTransId="{B4DCF353-4682-40CF-8FCB-1965F3E8A704}" sibTransId="{CC134EDE-7991-47DD-A252-298A2FC008F6}"/>
    <dgm:cxn modelId="{F8F8159D-6178-43B5-AB62-434A1B1EB79F}" srcId="{67127834-811C-4057-9A9F-AA308A32D390}" destId="{30C688FE-2609-4602-986A-CD2D6B37DE07}" srcOrd="2" destOrd="0" parTransId="{8353A23F-9BBC-41CD-B0E0-EA1BDDE814A0}" sibTransId="{CC58A75F-9A19-43F0-8FC2-619583D10FA0}"/>
    <dgm:cxn modelId="{4F7ED7A1-8839-4E05-B557-E1E10BE45B02}" srcId="{67127834-811C-4057-9A9F-AA308A32D390}" destId="{EA19EB25-4C0B-486B-B0A8-79CB19CA4A65}" srcOrd="3" destOrd="0" parTransId="{39657FE8-77FD-4BD0-95F8-96D47F42765A}" sibTransId="{A7B6FF0D-857F-4F31-BFF3-C09A8715B226}"/>
    <dgm:cxn modelId="{34B4BEC6-9888-4B5C-9165-4F3B8CE3995C}" srcId="{67127834-811C-4057-9A9F-AA308A32D390}" destId="{5C3BFF4B-82B7-4F3D-B82E-C8F623C257B7}" srcOrd="1" destOrd="0" parTransId="{0A763045-C74B-4B50-BE8B-C73833E90BCE}" sibTransId="{0C5CEB4D-7647-4320-BF4B-2D39162DCCC3}"/>
    <dgm:cxn modelId="{301EA5C7-58FB-48D0-A777-6F23F4185179}" type="presOf" srcId="{EA19EB25-4C0B-486B-B0A8-79CB19CA4A65}" destId="{4C0CFB63-F261-4E3C-8628-F6D913D11B7C}" srcOrd="0" destOrd="0" presId="urn:microsoft.com/office/officeart/2018/2/layout/IconVerticalSolidList"/>
    <dgm:cxn modelId="{60FB99D1-B728-4AE0-AD15-0FF54BEF462B}" type="presOf" srcId="{5C3BFF4B-82B7-4F3D-B82E-C8F623C257B7}" destId="{0FF4DC95-2010-4567-9F27-DD6777A8ED22}" srcOrd="0" destOrd="0" presId="urn:microsoft.com/office/officeart/2018/2/layout/IconVerticalSolidList"/>
    <dgm:cxn modelId="{A3EE1FDF-6793-4122-BDB0-2B77D58D360C}" type="presOf" srcId="{30C688FE-2609-4602-986A-CD2D6B37DE07}" destId="{682DED46-8800-48FE-9395-066CE697A0DB}" srcOrd="0" destOrd="0" presId="urn:microsoft.com/office/officeart/2018/2/layout/IconVerticalSolidList"/>
    <dgm:cxn modelId="{AD2288FE-7CF4-4091-AD8B-44206168CC96}" type="presOf" srcId="{67127834-811C-4057-9A9F-AA308A32D390}" destId="{95615CAA-D796-4D13-A878-537FB0FDA49D}" srcOrd="0" destOrd="0" presId="urn:microsoft.com/office/officeart/2018/2/layout/IconVerticalSolidList"/>
    <dgm:cxn modelId="{854EC311-776A-4A42-A159-10AE5F2C6BD6}" type="presParOf" srcId="{95615CAA-D796-4D13-A878-537FB0FDA49D}" destId="{3FCBA50B-B815-41A1-AE1D-96F69D5BFEB8}" srcOrd="0" destOrd="0" presId="urn:microsoft.com/office/officeart/2018/2/layout/IconVerticalSolidList"/>
    <dgm:cxn modelId="{0D5FFA76-4197-4BB3-A5AC-A766023EBA3E}" type="presParOf" srcId="{3FCBA50B-B815-41A1-AE1D-96F69D5BFEB8}" destId="{CE9A571A-5892-48AA-8421-3715A3B92788}" srcOrd="0" destOrd="0" presId="urn:microsoft.com/office/officeart/2018/2/layout/IconVerticalSolidList"/>
    <dgm:cxn modelId="{D7A76158-CBEE-4E32-BCCD-1A30705ECB1F}" type="presParOf" srcId="{3FCBA50B-B815-41A1-AE1D-96F69D5BFEB8}" destId="{3E9E1E95-987E-4999-A159-FF1456F8557F}" srcOrd="1" destOrd="0" presId="urn:microsoft.com/office/officeart/2018/2/layout/IconVerticalSolidList"/>
    <dgm:cxn modelId="{8AC8B019-212D-4EE2-AB44-B3EC4DDCDB1F}" type="presParOf" srcId="{3FCBA50B-B815-41A1-AE1D-96F69D5BFEB8}" destId="{C36D1298-8214-4B52-84F7-2D5B2DE5B348}" srcOrd="2" destOrd="0" presId="urn:microsoft.com/office/officeart/2018/2/layout/IconVerticalSolidList"/>
    <dgm:cxn modelId="{8951F90C-6F6D-4E85-906D-97EC557BCCF3}" type="presParOf" srcId="{3FCBA50B-B815-41A1-AE1D-96F69D5BFEB8}" destId="{87E94A1B-ABCD-4FD7-8D6B-84DCE058A700}" srcOrd="3" destOrd="0" presId="urn:microsoft.com/office/officeart/2018/2/layout/IconVerticalSolidList"/>
    <dgm:cxn modelId="{AE38BA03-4762-4DE7-96F6-59C876965710}" type="presParOf" srcId="{95615CAA-D796-4D13-A878-537FB0FDA49D}" destId="{62E7AF3D-5458-46DC-A2D3-69167A2E3404}" srcOrd="1" destOrd="0" presId="urn:microsoft.com/office/officeart/2018/2/layout/IconVerticalSolidList"/>
    <dgm:cxn modelId="{73C8CCA5-D733-4E41-9165-EA4C1A9DBF91}" type="presParOf" srcId="{95615CAA-D796-4D13-A878-537FB0FDA49D}" destId="{EEA020FD-5402-4D36-8CC8-4010CA95EDB1}" srcOrd="2" destOrd="0" presId="urn:microsoft.com/office/officeart/2018/2/layout/IconVerticalSolidList"/>
    <dgm:cxn modelId="{B1852A63-3CB4-41B1-9181-A6AD0D425C90}" type="presParOf" srcId="{EEA020FD-5402-4D36-8CC8-4010CA95EDB1}" destId="{1DBDA877-86A6-4E57-84A2-E5F5703824B4}" srcOrd="0" destOrd="0" presId="urn:microsoft.com/office/officeart/2018/2/layout/IconVerticalSolidList"/>
    <dgm:cxn modelId="{259E1BD8-23ED-4FBF-BDBF-F2F1017449E4}" type="presParOf" srcId="{EEA020FD-5402-4D36-8CC8-4010CA95EDB1}" destId="{04EDC91A-B467-4458-AA94-7C73B2CC3661}" srcOrd="1" destOrd="0" presId="urn:microsoft.com/office/officeart/2018/2/layout/IconVerticalSolidList"/>
    <dgm:cxn modelId="{0184352B-D4DA-4444-97A4-AC55937BA6F7}" type="presParOf" srcId="{EEA020FD-5402-4D36-8CC8-4010CA95EDB1}" destId="{6B3D58E4-7851-4584-9EB1-D00E457EBFC5}" srcOrd="2" destOrd="0" presId="urn:microsoft.com/office/officeart/2018/2/layout/IconVerticalSolidList"/>
    <dgm:cxn modelId="{5B0D84C3-D50F-4597-A90D-DAEB95691BE9}" type="presParOf" srcId="{EEA020FD-5402-4D36-8CC8-4010CA95EDB1}" destId="{0FF4DC95-2010-4567-9F27-DD6777A8ED22}" srcOrd="3" destOrd="0" presId="urn:microsoft.com/office/officeart/2018/2/layout/IconVerticalSolidList"/>
    <dgm:cxn modelId="{90CEA5A1-C752-4722-ADD0-D3B5B229FCFF}" type="presParOf" srcId="{95615CAA-D796-4D13-A878-537FB0FDA49D}" destId="{80F69B79-6701-4957-B5C2-D4D1A8BCA700}" srcOrd="3" destOrd="0" presId="urn:microsoft.com/office/officeart/2018/2/layout/IconVerticalSolidList"/>
    <dgm:cxn modelId="{824FEDAD-BE7F-4F52-8E84-E02464D4E622}" type="presParOf" srcId="{95615CAA-D796-4D13-A878-537FB0FDA49D}" destId="{7AD798B7-38D4-47E5-9B0D-80FD335689BA}" srcOrd="4" destOrd="0" presId="urn:microsoft.com/office/officeart/2018/2/layout/IconVerticalSolidList"/>
    <dgm:cxn modelId="{3DAC0F2D-D2B9-42FA-96C4-E4FD41B68884}" type="presParOf" srcId="{7AD798B7-38D4-47E5-9B0D-80FD335689BA}" destId="{A51BB5BA-0DAC-401C-87B9-BF8B35766D3A}" srcOrd="0" destOrd="0" presId="urn:microsoft.com/office/officeart/2018/2/layout/IconVerticalSolidList"/>
    <dgm:cxn modelId="{CF048A75-42A1-4F24-B13E-94846BDDABB9}" type="presParOf" srcId="{7AD798B7-38D4-47E5-9B0D-80FD335689BA}" destId="{A01AE848-1D4B-4753-84F3-5C09334BBD44}" srcOrd="1" destOrd="0" presId="urn:microsoft.com/office/officeart/2018/2/layout/IconVerticalSolidList"/>
    <dgm:cxn modelId="{133DA738-8962-4D24-8ED3-6D42F151CDBA}" type="presParOf" srcId="{7AD798B7-38D4-47E5-9B0D-80FD335689BA}" destId="{3E397DEC-545C-4CEF-9EC1-5F788ED3EBBF}" srcOrd="2" destOrd="0" presId="urn:microsoft.com/office/officeart/2018/2/layout/IconVerticalSolidList"/>
    <dgm:cxn modelId="{4B25C545-2116-4BC3-868D-FA448C866ED4}" type="presParOf" srcId="{7AD798B7-38D4-47E5-9B0D-80FD335689BA}" destId="{682DED46-8800-48FE-9395-066CE697A0DB}" srcOrd="3" destOrd="0" presId="urn:microsoft.com/office/officeart/2018/2/layout/IconVerticalSolidList"/>
    <dgm:cxn modelId="{D3D51C0A-9489-4F56-BEF5-B8F0158F7308}" type="presParOf" srcId="{95615CAA-D796-4D13-A878-537FB0FDA49D}" destId="{E1676E15-7627-435D-BF8F-464612B8E182}" srcOrd="5" destOrd="0" presId="urn:microsoft.com/office/officeart/2018/2/layout/IconVerticalSolidList"/>
    <dgm:cxn modelId="{4C3B4586-6A06-4166-A317-D450F1015916}" type="presParOf" srcId="{95615CAA-D796-4D13-A878-537FB0FDA49D}" destId="{559F0EB3-179A-4C77-9E00-8B87C2BB295A}" srcOrd="6" destOrd="0" presId="urn:microsoft.com/office/officeart/2018/2/layout/IconVerticalSolidList"/>
    <dgm:cxn modelId="{8EAA3FD6-36FB-4BD7-A429-C8832A764F9B}" type="presParOf" srcId="{559F0EB3-179A-4C77-9E00-8B87C2BB295A}" destId="{E5421860-A047-4BDB-A6CB-988304702D54}" srcOrd="0" destOrd="0" presId="urn:microsoft.com/office/officeart/2018/2/layout/IconVerticalSolidList"/>
    <dgm:cxn modelId="{BE4E9D5E-2E89-4990-9AFF-12F83EE33C68}" type="presParOf" srcId="{559F0EB3-179A-4C77-9E00-8B87C2BB295A}" destId="{CFE3356B-0686-4781-A9BA-D105DFDDF1D1}" srcOrd="1" destOrd="0" presId="urn:microsoft.com/office/officeart/2018/2/layout/IconVerticalSolidList"/>
    <dgm:cxn modelId="{3D8652CB-BCE4-4697-8718-B2238A0B9BF9}" type="presParOf" srcId="{559F0EB3-179A-4C77-9E00-8B87C2BB295A}" destId="{3C9C22F9-BB6D-4156-94D0-A4767DB5F0B2}" srcOrd="2" destOrd="0" presId="urn:microsoft.com/office/officeart/2018/2/layout/IconVerticalSolidList"/>
    <dgm:cxn modelId="{9253E3F4-089A-4E19-8E7C-E242E2E2D454}" type="presParOf" srcId="{559F0EB3-179A-4C77-9E00-8B87C2BB295A}" destId="{4C0CFB63-F261-4E3C-8628-F6D913D11B7C}" srcOrd="3" destOrd="0" presId="urn:microsoft.com/office/officeart/2018/2/layout/IconVerticalSolidList"/>
    <dgm:cxn modelId="{3B84A2F0-3D16-4C79-B67F-5D544AF5E9A3}" type="presParOf" srcId="{95615CAA-D796-4D13-A878-537FB0FDA49D}" destId="{BF0E2219-B39B-4790-A8D2-843EF1B88125}" srcOrd="7" destOrd="0" presId="urn:microsoft.com/office/officeart/2018/2/layout/IconVerticalSolidList"/>
    <dgm:cxn modelId="{FAC197D6-80AC-4D75-8D2A-E4EA86DD4FEA}" type="presParOf" srcId="{95615CAA-D796-4D13-A878-537FB0FDA49D}" destId="{8871B8EA-6915-4D07-A3C7-5C3C3C3E070A}" srcOrd="8" destOrd="0" presId="urn:microsoft.com/office/officeart/2018/2/layout/IconVerticalSolidList"/>
    <dgm:cxn modelId="{97A8B4A9-023E-40BB-9AC0-15BEA344D10C}" type="presParOf" srcId="{8871B8EA-6915-4D07-A3C7-5C3C3C3E070A}" destId="{59B05714-2295-4EBA-ADE4-8C55D3EF8320}" srcOrd="0" destOrd="0" presId="urn:microsoft.com/office/officeart/2018/2/layout/IconVerticalSolidList"/>
    <dgm:cxn modelId="{C7A64D63-FC4E-4812-BBC6-266A3E081DAA}" type="presParOf" srcId="{8871B8EA-6915-4D07-A3C7-5C3C3C3E070A}" destId="{56A763BA-6FB8-4E82-AA59-1AD34AE64BE7}" srcOrd="1" destOrd="0" presId="urn:microsoft.com/office/officeart/2018/2/layout/IconVerticalSolidList"/>
    <dgm:cxn modelId="{BD1794C3-EE82-4C5F-B9DC-6D24F6998E57}" type="presParOf" srcId="{8871B8EA-6915-4D07-A3C7-5C3C3C3E070A}" destId="{68098C34-2622-418D-8459-4223E0C67CBC}" srcOrd="2" destOrd="0" presId="urn:microsoft.com/office/officeart/2018/2/layout/IconVerticalSolidList"/>
    <dgm:cxn modelId="{52AF481D-7125-4CFE-96A4-FA309A637AF5}" type="presParOf" srcId="{8871B8EA-6915-4D07-A3C7-5C3C3C3E070A}" destId="{93F57009-87AA-48FD-B557-5A39C88FCA8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127834-811C-4057-9A9F-AA308A32D39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1E742BF-4719-40A6-9049-B1A4F2780A49}">
      <dgm:prSet/>
      <dgm:spPr/>
      <dgm:t>
        <a:bodyPr/>
        <a:lstStyle/>
        <a:p>
          <a:r>
            <a:rPr lang="en-US" dirty="0"/>
            <a:t>SOLUTIONS</a:t>
          </a:r>
        </a:p>
      </dgm:t>
    </dgm:pt>
    <dgm:pt modelId="{2885CFF4-EBE7-4A89-809F-E0379752253D}" type="parTrans" cxnId="{E7FDAB18-1DE1-4875-BBA6-DC3EF41E3374}">
      <dgm:prSet/>
      <dgm:spPr/>
      <dgm:t>
        <a:bodyPr/>
        <a:lstStyle/>
        <a:p>
          <a:endParaRPr lang="en-US"/>
        </a:p>
      </dgm:t>
    </dgm:pt>
    <dgm:pt modelId="{E218B1E4-7ECD-4632-BDD2-01A447AA4480}" type="sibTrans" cxnId="{E7FDAB18-1DE1-4875-BBA6-DC3EF41E3374}">
      <dgm:prSet/>
      <dgm:spPr/>
      <dgm:t>
        <a:bodyPr/>
        <a:lstStyle/>
        <a:p>
          <a:endParaRPr lang="en-US"/>
        </a:p>
      </dgm:t>
    </dgm:pt>
    <dgm:pt modelId="{816881FD-3BB3-4188-AD04-AE86BFEDF28C}">
      <dgm:prSet/>
      <dgm:spPr/>
      <dgm:t>
        <a:bodyPr/>
        <a:lstStyle/>
        <a:p>
          <a:r>
            <a:rPr lang="en-US" dirty="0"/>
            <a:t> Use software and services the local </a:t>
          </a:r>
          <a:r>
            <a:rPr lang="en-US" dirty="0" err="1"/>
            <a:t>organisations</a:t>
          </a:r>
          <a:r>
            <a:rPr lang="en-US" dirty="0"/>
            <a:t> are familiar with</a:t>
          </a:r>
        </a:p>
      </dgm:t>
    </dgm:pt>
    <dgm:pt modelId="{302325C1-E681-46EB-AE28-D7F8AD6E0F2F}" type="parTrans" cxnId="{26853BBD-08EB-4D17-950C-918531331296}">
      <dgm:prSet/>
      <dgm:spPr/>
      <dgm:t>
        <a:bodyPr/>
        <a:lstStyle/>
        <a:p>
          <a:endParaRPr lang="en-US"/>
        </a:p>
      </dgm:t>
    </dgm:pt>
    <dgm:pt modelId="{2AE82CFD-E07F-43B9-AAD0-A9F9D7D8B174}" type="sibTrans" cxnId="{26853BBD-08EB-4D17-950C-918531331296}">
      <dgm:prSet/>
      <dgm:spPr/>
      <dgm:t>
        <a:bodyPr/>
        <a:lstStyle/>
        <a:p>
          <a:endParaRPr lang="en-US"/>
        </a:p>
      </dgm:t>
    </dgm:pt>
    <dgm:pt modelId="{A54707F8-2A6C-43D8-886E-ED1F0512D6D2}">
      <dgm:prSet/>
      <dgm:spPr/>
      <dgm:t>
        <a:bodyPr/>
        <a:lstStyle/>
        <a:p>
          <a:r>
            <a:rPr lang="en-US" dirty="0"/>
            <a:t>Creation of a way to access sensitive data through APIs</a:t>
          </a:r>
        </a:p>
      </dgm:t>
    </dgm:pt>
    <dgm:pt modelId="{F84AC83D-E41A-43FE-8674-DDB1969A988D}" type="parTrans" cxnId="{18112601-8BE3-4DF6-9E4F-34097ABDD7C1}">
      <dgm:prSet/>
      <dgm:spPr/>
      <dgm:t>
        <a:bodyPr/>
        <a:lstStyle/>
        <a:p>
          <a:endParaRPr lang="en-US"/>
        </a:p>
      </dgm:t>
    </dgm:pt>
    <dgm:pt modelId="{D00E61A1-A24D-4590-9B8E-DA3AB86F2014}" type="sibTrans" cxnId="{18112601-8BE3-4DF6-9E4F-34097ABDD7C1}">
      <dgm:prSet/>
      <dgm:spPr/>
      <dgm:t>
        <a:bodyPr/>
        <a:lstStyle/>
        <a:p>
          <a:endParaRPr lang="en-US"/>
        </a:p>
      </dgm:t>
    </dgm:pt>
    <dgm:pt modelId="{4FEC25B9-EC90-4458-9556-A910E8CF58E6}">
      <dgm:prSet/>
      <dgm:spPr/>
      <dgm:t>
        <a:bodyPr/>
        <a:lstStyle/>
        <a:p>
          <a:r>
            <a:rPr lang="en-US" dirty="0"/>
            <a:t>Training the staffers as to why privacy matters </a:t>
          </a:r>
        </a:p>
      </dgm:t>
    </dgm:pt>
    <dgm:pt modelId="{7ADC5659-D488-43C8-8A41-FE8A6CDD2E9A}" type="parTrans" cxnId="{93050964-5A64-4BA0-943D-7C45E06D865A}">
      <dgm:prSet/>
      <dgm:spPr/>
      <dgm:t>
        <a:bodyPr/>
        <a:lstStyle/>
        <a:p>
          <a:endParaRPr lang="en-US"/>
        </a:p>
      </dgm:t>
    </dgm:pt>
    <dgm:pt modelId="{2582639F-283E-48B4-A2AE-C9992D003D8D}" type="sibTrans" cxnId="{93050964-5A64-4BA0-943D-7C45E06D865A}">
      <dgm:prSet/>
      <dgm:spPr/>
      <dgm:t>
        <a:bodyPr/>
        <a:lstStyle/>
        <a:p>
          <a:endParaRPr lang="en-US"/>
        </a:p>
      </dgm:t>
    </dgm:pt>
    <dgm:pt modelId="{C7ADDC41-EF36-48D7-BFB8-C2AE3A2D931E}">
      <dgm:prSet/>
      <dgm:spPr/>
      <dgm:t>
        <a:bodyPr/>
        <a:lstStyle/>
        <a:p>
          <a:r>
            <a:rPr lang="en-US" dirty="0"/>
            <a:t>Training the staffers in digital security crucial for the success of the project</a:t>
          </a:r>
        </a:p>
      </dgm:t>
    </dgm:pt>
    <dgm:pt modelId="{236FE76E-2A24-49BF-9FCC-AE003A9C5764}" type="parTrans" cxnId="{CBA16C2E-1F8E-45CB-9B98-65841977A0B4}">
      <dgm:prSet/>
      <dgm:spPr/>
      <dgm:t>
        <a:bodyPr/>
        <a:lstStyle/>
        <a:p>
          <a:endParaRPr lang="en-US"/>
        </a:p>
      </dgm:t>
    </dgm:pt>
    <dgm:pt modelId="{01BD716C-B08D-4B79-99B8-A24C573A0CB7}" type="sibTrans" cxnId="{CBA16C2E-1F8E-45CB-9B98-65841977A0B4}">
      <dgm:prSet/>
      <dgm:spPr/>
      <dgm:t>
        <a:bodyPr/>
        <a:lstStyle/>
        <a:p>
          <a:endParaRPr lang="en-US"/>
        </a:p>
      </dgm:t>
    </dgm:pt>
    <dgm:pt modelId="{566B2B43-27B1-4BF8-AC99-EC01B34E4B01}">
      <dgm:prSet/>
      <dgm:spPr/>
      <dgm:t>
        <a:bodyPr/>
        <a:lstStyle/>
        <a:p>
          <a:r>
            <a:rPr lang="en-US" dirty="0"/>
            <a:t>Encryption</a:t>
          </a:r>
        </a:p>
      </dgm:t>
    </dgm:pt>
    <dgm:pt modelId="{B34A1390-C93E-4A2E-9DA6-BDEDA6FB5983}" type="parTrans" cxnId="{C741227F-163E-4F9D-B13C-5E5480D094BF}">
      <dgm:prSet/>
      <dgm:spPr/>
      <dgm:t>
        <a:bodyPr/>
        <a:lstStyle/>
        <a:p>
          <a:endParaRPr lang="en-US"/>
        </a:p>
      </dgm:t>
    </dgm:pt>
    <dgm:pt modelId="{FADA48A4-277E-468C-8423-BCC5EEC27FA4}" type="sibTrans" cxnId="{C741227F-163E-4F9D-B13C-5E5480D094BF}">
      <dgm:prSet/>
      <dgm:spPr/>
      <dgm:t>
        <a:bodyPr/>
        <a:lstStyle/>
        <a:p>
          <a:endParaRPr lang="en-US"/>
        </a:p>
      </dgm:t>
    </dgm:pt>
    <dgm:pt modelId="{B7329B69-357A-448E-A613-F2A5BE4221E4}">
      <dgm:prSet/>
      <dgm:spPr/>
      <dgm:t>
        <a:bodyPr/>
        <a:lstStyle/>
        <a:p>
          <a:r>
            <a:rPr lang="en-US" dirty="0"/>
            <a:t> Password Security</a:t>
          </a:r>
        </a:p>
      </dgm:t>
    </dgm:pt>
    <dgm:pt modelId="{CD417122-9F9F-4BAA-80DE-F42E28FF001B}" type="parTrans" cxnId="{80AE2789-761D-47D5-B435-8569F4F0721B}">
      <dgm:prSet/>
      <dgm:spPr/>
      <dgm:t>
        <a:bodyPr/>
        <a:lstStyle/>
        <a:p>
          <a:endParaRPr lang="en-US"/>
        </a:p>
      </dgm:t>
    </dgm:pt>
    <dgm:pt modelId="{6DC91882-54F4-4A3C-BAD9-198C30C50A7A}" type="sibTrans" cxnId="{80AE2789-761D-47D5-B435-8569F4F0721B}">
      <dgm:prSet/>
      <dgm:spPr/>
      <dgm:t>
        <a:bodyPr/>
        <a:lstStyle/>
        <a:p>
          <a:endParaRPr lang="en-US"/>
        </a:p>
      </dgm:t>
    </dgm:pt>
    <dgm:pt modelId="{0A6D14F3-633E-4DED-B84D-857DA1D97950}">
      <dgm:prSet/>
      <dgm:spPr/>
      <dgm:t>
        <a:bodyPr/>
        <a:lstStyle/>
        <a:p>
          <a:r>
            <a:rPr lang="en-US" dirty="0"/>
            <a:t>2-Factor Authentication </a:t>
          </a:r>
        </a:p>
      </dgm:t>
    </dgm:pt>
    <dgm:pt modelId="{7A9232D9-517A-467D-B642-57AF626DAF99}" type="parTrans" cxnId="{08A89F66-A745-4FBC-A016-BEEE52964D4B}">
      <dgm:prSet/>
      <dgm:spPr/>
      <dgm:t>
        <a:bodyPr/>
        <a:lstStyle/>
        <a:p>
          <a:endParaRPr lang="en-US"/>
        </a:p>
      </dgm:t>
    </dgm:pt>
    <dgm:pt modelId="{4DB908CD-D125-4D14-872B-BF1C695F6E5C}" type="sibTrans" cxnId="{08A89F66-A745-4FBC-A016-BEEE52964D4B}">
      <dgm:prSet/>
      <dgm:spPr/>
      <dgm:t>
        <a:bodyPr/>
        <a:lstStyle/>
        <a:p>
          <a:endParaRPr lang="en-US"/>
        </a:p>
      </dgm:t>
    </dgm:pt>
    <dgm:pt modelId="{24896C99-8013-4459-9EEF-512FD2D040C6}" type="pres">
      <dgm:prSet presAssocID="{67127834-811C-4057-9A9F-AA308A32D390}" presName="diagram" presStyleCnt="0">
        <dgm:presLayoutVars>
          <dgm:dir/>
          <dgm:resizeHandles val="exact"/>
        </dgm:presLayoutVars>
      </dgm:prSet>
      <dgm:spPr/>
    </dgm:pt>
    <dgm:pt modelId="{F1F6D9F4-ABA1-46BB-BAC0-911728116ED3}" type="pres">
      <dgm:prSet presAssocID="{F1E742BF-4719-40A6-9049-B1A4F2780A49}" presName="node" presStyleLbl="node1" presStyleIdx="0" presStyleCnt="8">
        <dgm:presLayoutVars>
          <dgm:bulletEnabled val="1"/>
        </dgm:presLayoutVars>
      </dgm:prSet>
      <dgm:spPr/>
    </dgm:pt>
    <dgm:pt modelId="{E1564DD3-FA72-4549-8965-9C068602888E}" type="pres">
      <dgm:prSet presAssocID="{E218B1E4-7ECD-4632-BDD2-01A447AA4480}" presName="sibTrans" presStyleCnt="0"/>
      <dgm:spPr/>
    </dgm:pt>
    <dgm:pt modelId="{EEB8C838-3799-40E4-B015-B0407DEDFCE4}" type="pres">
      <dgm:prSet presAssocID="{816881FD-3BB3-4188-AD04-AE86BFEDF28C}" presName="node" presStyleLbl="node1" presStyleIdx="1" presStyleCnt="8">
        <dgm:presLayoutVars>
          <dgm:bulletEnabled val="1"/>
        </dgm:presLayoutVars>
      </dgm:prSet>
      <dgm:spPr/>
    </dgm:pt>
    <dgm:pt modelId="{0D05FC1C-EF8A-45AD-BDF8-77CBE6E3DD3C}" type="pres">
      <dgm:prSet presAssocID="{2AE82CFD-E07F-43B9-AAD0-A9F9D7D8B174}" presName="sibTrans" presStyleCnt="0"/>
      <dgm:spPr/>
    </dgm:pt>
    <dgm:pt modelId="{99FD22A9-D885-4C83-9408-C1A53AAF8CA0}" type="pres">
      <dgm:prSet presAssocID="{A54707F8-2A6C-43D8-886E-ED1F0512D6D2}" presName="node" presStyleLbl="node1" presStyleIdx="2" presStyleCnt="8">
        <dgm:presLayoutVars>
          <dgm:bulletEnabled val="1"/>
        </dgm:presLayoutVars>
      </dgm:prSet>
      <dgm:spPr/>
    </dgm:pt>
    <dgm:pt modelId="{CB98AC23-5919-43BF-A5A9-FA82BE5BD595}" type="pres">
      <dgm:prSet presAssocID="{D00E61A1-A24D-4590-9B8E-DA3AB86F2014}" presName="sibTrans" presStyleCnt="0"/>
      <dgm:spPr/>
    </dgm:pt>
    <dgm:pt modelId="{101D8110-4078-4025-8799-F1E8E1CB0C53}" type="pres">
      <dgm:prSet presAssocID="{4FEC25B9-EC90-4458-9556-A910E8CF58E6}" presName="node" presStyleLbl="node1" presStyleIdx="3" presStyleCnt="8">
        <dgm:presLayoutVars>
          <dgm:bulletEnabled val="1"/>
        </dgm:presLayoutVars>
      </dgm:prSet>
      <dgm:spPr/>
    </dgm:pt>
    <dgm:pt modelId="{17138424-1A30-4E3B-BF2C-E53AB918B75C}" type="pres">
      <dgm:prSet presAssocID="{2582639F-283E-48B4-A2AE-C9992D003D8D}" presName="sibTrans" presStyleCnt="0"/>
      <dgm:spPr/>
    </dgm:pt>
    <dgm:pt modelId="{2FBA7458-62CC-4563-BA7E-E44A55F3E85C}" type="pres">
      <dgm:prSet presAssocID="{C7ADDC41-EF36-48D7-BFB8-C2AE3A2D931E}" presName="node" presStyleLbl="node1" presStyleIdx="4" presStyleCnt="8">
        <dgm:presLayoutVars>
          <dgm:bulletEnabled val="1"/>
        </dgm:presLayoutVars>
      </dgm:prSet>
      <dgm:spPr/>
    </dgm:pt>
    <dgm:pt modelId="{A0AFC8E4-2C57-4FFD-B208-2F355011B6E3}" type="pres">
      <dgm:prSet presAssocID="{01BD716C-B08D-4B79-99B8-A24C573A0CB7}" presName="sibTrans" presStyleCnt="0"/>
      <dgm:spPr/>
    </dgm:pt>
    <dgm:pt modelId="{D6D39B81-47F9-41CA-A1ED-4757986121BC}" type="pres">
      <dgm:prSet presAssocID="{566B2B43-27B1-4BF8-AC99-EC01B34E4B01}" presName="node" presStyleLbl="node1" presStyleIdx="5" presStyleCnt="8">
        <dgm:presLayoutVars>
          <dgm:bulletEnabled val="1"/>
        </dgm:presLayoutVars>
      </dgm:prSet>
      <dgm:spPr/>
    </dgm:pt>
    <dgm:pt modelId="{306140A8-D531-41A5-8501-A6B00BCB11D5}" type="pres">
      <dgm:prSet presAssocID="{FADA48A4-277E-468C-8423-BCC5EEC27FA4}" presName="sibTrans" presStyleCnt="0"/>
      <dgm:spPr/>
    </dgm:pt>
    <dgm:pt modelId="{05A99F75-190F-462A-9B0B-17F7F69BC350}" type="pres">
      <dgm:prSet presAssocID="{B7329B69-357A-448E-A613-F2A5BE4221E4}" presName="node" presStyleLbl="node1" presStyleIdx="6" presStyleCnt="8">
        <dgm:presLayoutVars>
          <dgm:bulletEnabled val="1"/>
        </dgm:presLayoutVars>
      </dgm:prSet>
      <dgm:spPr/>
    </dgm:pt>
    <dgm:pt modelId="{EBB3E731-C486-4B71-9DDA-3C2C162BE692}" type="pres">
      <dgm:prSet presAssocID="{6DC91882-54F4-4A3C-BAD9-198C30C50A7A}" presName="sibTrans" presStyleCnt="0"/>
      <dgm:spPr/>
    </dgm:pt>
    <dgm:pt modelId="{773C46BE-2168-44F6-92D9-E235AAEB8FE0}" type="pres">
      <dgm:prSet presAssocID="{0A6D14F3-633E-4DED-B84D-857DA1D97950}" presName="node" presStyleLbl="node1" presStyleIdx="7" presStyleCnt="8">
        <dgm:presLayoutVars>
          <dgm:bulletEnabled val="1"/>
        </dgm:presLayoutVars>
      </dgm:prSet>
      <dgm:spPr/>
    </dgm:pt>
  </dgm:ptLst>
  <dgm:cxnLst>
    <dgm:cxn modelId="{18112601-8BE3-4DF6-9E4F-34097ABDD7C1}" srcId="{67127834-811C-4057-9A9F-AA308A32D390}" destId="{A54707F8-2A6C-43D8-886E-ED1F0512D6D2}" srcOrd="2" destOrd="0" parTransId="{F84AC83D-E41A-43FE-8674-DDB1969A988D}" sibTransId="{D00E61A1-A24D-4590-9B8E-DA3AB86F2014}"/>
    <dgm:cxn modelId="{57E63909-B666-4AAC-B4F8-7E71D6DF50EB}" type="presOf" srcId="{0A6D14F3-633E-4DED-B84D-857DA1D97950}" destId="{773C46BE-2168-44F6-92D9-E235AAEB8FE0}" srcOrd="0" destOrd="0" presId="urn:microsoft.com/office/officeart/2005/8/layout/default"/>
    <dgm:cxn modelId="{E7FDAB18-1DE1-4875-BBA6-DC3EF41E3374}" srcId="{67127834-811C-4057-9A9F-AA308A32D390}" destId="{F1E742BF-4719-40A6-9049-B1A4F2780A49}" srcOrd="0" destOrd="0" parTransId="{2885CFF4-EBE7-4A89-809F-E0379752253D}" sibTransId="{E218B1E4-7ECD-4632-BDD2-01A447AA4480}"/>
    <dgm:cxn modelId="{CBA16C2E-1F8E-45CB-9B98-65841977A0B4}" srcId="{67127834-811C-4057-9A9F-AA308A32D390}" destId="{C7ADDC41-EF36-48D7-BFB8-C2AE3A2D931E}" srcOrd="4" destOrd="0" parTransId="{236FE76E-2A24-49BF-9FCC-AE003A9C5764}" sibTransId="{01BD716C-B08D-4B79-99B8-A24C573A0CB7}"/>
    <dgm:cxn modelId="{D10A9C3B-2692-4BF0-B34C-9C4C1C1846AA}" type="presOf" srcId="{B7329B69-357A-448E-A613-F2A5BE4221E4}" destId="{05A99F75-190F-462A-9B0B-17F7F69BC350}" srcOrd="0" destOrd="0" presId="urn:microsoft.com/office/officeart/2005/8/layout/default"/>
    <dgm:cxn modelId="{93050964-5A64-4BA0-943D-7C45E06D865A}" srcId="{67127834-811C-4057-9A9F-AA308A32D390}" destId="{4FEC25B9-EC90-4458-9556-A910E8CF58E6}" srcOrd="3" destOrd="0" parTransId="{7ADC5659-D488-43C8-8A41-FE8A6CDD2E9A}" sibTransId="{2582639F-283E-48B4-A2AE-C9992D003D8D}"/>
    <dgm:cxn modelId="{08A89F66-A745-4FBC-A016-BEEE52964D4B}" srcId="{67127834-811C-4057-9A9F-AA308A32D390}" destId="{0A6D14F3-633E-4DED-B84D-857DA1D97950}" srcOrd="7" destOrd="0" parTransId="{7A9232D9-517A-467D-B642-57AF626DAF99}" sibTransId="{4DB908CD-D125-4D14-872B-BF1C695F6E5C}"/>
    <dgm:cxn modelId="{C63C2979-4E02-44C1-94D7-B1C71BF510CF}" type="presOf" srcId="{4FEC25B9-EC90-4458-9556-A910E8CF58E6}" destId="{101D8110-4078-4025-8799-F1E8E1CB0C53}" srcOrd="0" destOrd="0" presId="urn:microsoft.com/office/officeart/2005/8/layout/default"/>
    <dgm:cxn modelId="{C7F4927C-282D-4FE4-AB50-4FD822A5EC0B}" type="presOf" srcId="{67127834-811C-4057-9A9F-AA308A32D390}" destId="{24896C99-8013-4459-9EEF-512FD2D040C6}" srcOrd="0" destOrd="0" presId="urn:microsoft.com/office/officeart/2005/8/layout/default"/>
    <dgm:cxn modelId="{C741227F-163E-4F9D-B13C-5E5480D094BF}" srcId="{67127834-811C-4057-9A9F-AA308A32D390}" destId="{566B2B43-27B1-4BF8-AC99-EC01B34E4B01}" srcOrd="5" destOrd="0" parTransId="{B34A1390-C93E-4A2E-9DA6-BDEDA6FB5983}" sibTransId="{FADA48A4-277E-468C-8423-BCC5EEC27FA4}"/>
    <dgm:cxn modelId="{80AE2789-761D-47D5-B435-8569F4F0721B}" srcId="{67127834-811C-4057-9A9F-AA308A32D390}" destId="{B7329B69-357A-448E-A613-F2A5BE4221E4}" srcOrd="6" destOrd="0" parTransId="{CD417122-9F9F-4BAA-80DE-F42E28FF001B}" sibTransId="{6DC91882-54F4-4A3C-BAD9-198C30C50A7A}"/>
    <dgm:cxn modelId="{25978390-D146-442C-98B5-D89FFB621243}" type="presOf" srcId="{A54707F8-2A6C-43D8-886E-ED1F0512D6D2}" destId="{99FD22A9-D885-4C83-9408-C1A53AAF8CA0}" srcOrd="0" destOrd="0" presId="urn:microsoft.com/office/officeart/2005/8/layout/default"/>
    <dgm:cxn modelId="{6FD3E49A-6B3F-47AD-9054-6B69590E3862}" type="presOf" srcId="{F1E742BF-4719-40A6-9049-B1A4F2780A49}" destId="{F1F6D9F4-ABA1-46BB-BAC0-911728116ED3}" srcOrd="0" destOrd="0" presId="urn:microsoft.com/office/officeart/2005/8/layout/default"/>
    <dgm:cxn modelId="{69AB2AA4-1D97-42DA-8341-EA685C293356}" type="presOf" srcId="{C7ADDC41-EF36-48D7-BFB8-C2AE3A2D931E}" destId="{2FBA7458-62CC-4563-BA7E-E44A55F3E85C}" srcOrd="0" destOrd="0" presId="urn:microsoft.com/office/officeart/2005/8/layout/default"/>
    <dgm:cxn modelId="{881D50A8-6235-4F44-942E-553127A76C0F}" type="presOf" srcId="{816881FD-3BB3-4188-AD04-AE86BFEDF28C}" destId="{EEB8C838-3799-40E4-B015-B0407DEDFCE4}" srcOrd="0" destOrd="0" presId="urn:microsoft.com/office/officeart/2005/8/layout/default"/>
    <dgm:cxn modelId="{26853BBD-08EB-4D17-950C-918531331296}" srcId="{67127834-811C-4057-9A9F-AA308A32D390}" destId="{816881FD-3BB3-4188-AD04-AE86BFEDF28C}" srcOrd="1" destOrd="0" parTransId="{302325C1-E681-46EB-AE28-D7F8AD6E0F2F}" sibTransId="{2AE82CFD-E07F-43B9-AAD0-A9F9D7D8B174}"/>
    <dgm:cxn modelId="{05216CEB-1140-4AA2-B03D-E6DEEAF2A575}" type="presOf" srcId="{566B2B43-27B1-4BF8-AC99-EC01B34E4B01}" destId="{D6D39B81-47F9-41CA-A1ED-4757986121BC}" srcOrd="0" destOrd="0" presId="urn:microsoft.com/office/officeart/2005/8/layout/default"/>
    <dgm:cxn modelId="{056742C7-910B-46E6-933B-E7D420F1FFB7}" type="presParOf" srcId="{24896C99-8013-4459-9EEF-512FD2D040C6}" destId="{F1F6D9F4-ABA1-46BB-BAC0-911728116ED3}" srcOrd="0" destOrd="0" presId="urn:microsoft.com/office/officeart/2005/8/layout/default"/>
    <dgm:cxn modelId="{F00793F2-D859-4136-8101-1411FF2D2F7E}" type="presParOf" srcId="{24896C99-8013-4459-9EEF-512FD2D040C6}" destId="{E1564DD3-FA72-4549-8965-9C068602888E}" srcOrd="1" destOrd="0" presId="urn:microsoft.com/office/officeart/2005/8/layout/default"/>
    <dgm:cxn modelId="{A2AD1180-10E4-4EF9-AC33-DCDF021BB70C}" type="presParOf" srcId="{24896C99-8013-4459-9EEF-512FD2D040C6}" destId="{EEB8C838-3799-40E4-B015-B0407DEDFCE4}" srcOrd="2" destOrd="0" presId="urn:microsoft.com/office/officeart/2005/8/layout/default"/>
    <dgm:cxn modelId="{8A8D2F2A-079A-4F88-9558-9F5FF25089F8}" type="presParOf" srcId="{24896C99-8013-4459-9EEF-512FD2D040C6}" destId="{0D05FC1C-EF8A-45AD-BDF8-77CBE6E3DD3C}" srcOrd="3" destOrd="0" presId="urn:microsoft.com/office/officeart/2005/8/layout/default"/>
    <dgm:cxn modelId="{D59CABF3-484B-425E-8B8B-71FC4E9A6D46}" type="presParOf" srcId="{24896C99-8013-4459-9EEF-512FD2D040C6}" destId="{99FD22A9-D885-4C83-9408-C1A53AAF8CA0}" srcOrd="4" destOrd="0" presId="urn:microsoft.com/office/officeart/2005/8/layout/default"/>
    <dgm:cxn modelId="{EB0A8660-2004-4BA1-84D8-576C23CE1D3D}" type="presParOf" srcId="{24896C99-8013-4459-9EEF-512FD2D040C6}" destId="{CB98AC23-5919-43BF-A5A9-FA82BE5BD595}" srcOrd="5" destOrd="0" presId="urn:microsoft.com/office/officeart/2005/8/layout/default"/>
    <dgm:cxn modelId="{702A9141-10B0-43BD-A72B-53D3CE1344D2}" type="presParOf" srcId="{24896C99-8013-4459-9EEF-512FD2D040C6}" destId="{101D8110-4078-4025-8799-F1E8E1CB0C53}" srcOrd="6" destOrd="0" presId="urn:microsoft.com/office/officeart/2005/8/layout/default"/>
    <dgm:cxn modelId="{E7985FA5-CE98-4C28-A3E1-AD265BEB8C10}" type="presParOf" srcId="{24896C99-8013-4459-9EEF-512FD2D040C6}" destId="{17138424-1A30-4E3B-BF2C-E53AB918B75C}" srcOrd="7" destOrd="0" presId="urn:microsoft.com/office/officeart/2005/8/layout/default"/>
    <dgm:cxn modelId="{3300DE7C-A27A-4978-97BC-075F23D614AE}" type="presParOf" srcId="{24896C99-8013-4459-9EEF-512FD2D040C6}" destId="{2FBA7458-62CC-4563-BA7E-E44A55F3E85C}" srcOrd="8" destOrd="0" presId="urn:microsoft.com/office/officeart/2005/8/layout/default"/>
    <dgm:cxn modelId="{22BDA7E1-C3BF-435B-B6B5-5B8B7686E1F8}" type="presParOf" srcId="{24896C99-8013-4459-9EEF-512FD2D040C6}" destId="{A0AFC8E4-2C57-4FFD-B208-2F355011B6E3}" srcOrd="9" destOrd="0" presId="urn:microsoft.com/office/officeart/2005/8/layout/default"/>
    <dgm:cxn modelId="{F22148D3-BC7F-4454-9666-B9757345E22E}" type="presParOf" srcId="{24896C99-8013-4459-9EEF-512FD2D040C6}" destId="{D6D39B81-47F9-41CA-A1ED-4757986121BC}" srcOrd="10" destOrd="0" presId="urn:microsoft.com/office/officeart/2005/8/layout/default"/>
    <dgm:cxn modelId="{11F2F403-0B31-4163-A354-00DC3D449637}" type="presParOf" srcId="{24896C99-8013-4459-9EEF-512FD2D040C6}" destId="{306140A8-D531-41A5-8501-A6B00BCB11D5}" srcOrd="11" destOrd="0" presId="urn:microsoft.com/office/officeart/2005/8/layout/default"/>
    <dgm:cxn modelId="{0991E513-508D-4EC7-AF76-1E1FCBB0C3AD}" type="presParOf" srcId="{24896C99-8013-4459-9EEF-512FD2D040C6}" destId="{05A99F75-190F-462A-9B0B-17F7F69BC350}" srcOrd="12" destOrd="0" presId="urn:microsoft.com/office/officeart/2005/8/layout/default"/>
    <dgm:cxn modelId="{E20714C6-750D-479B-B7EE-C2EC02F916DC}" type="presParOf" srcId="{24896C99-8013-4459-9EEF-512FD2D040C6}" destId="{EBB3E731-C486-4B71-9DDA-3C2C162BE692}" srcOrd="13" destOrd="0" presId="urn:microsoft.com/office/officeart/2005/8/layout/default"/>
    <dgm:cxn modelId="{8C5A19BD-A0DF-4BC2-8941-F129F92879BC}" type="presParOf" srcId="{24896C99-8013-4459-9EEF-512FD2D040C6}" destId="{773C46BE-2168-44F6-92D9-E235AAEB8FE0}"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127834-811C-4057-9A9F-AA308A32D39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1E742BF-4719-40A6-9049-B1A4F2780A49}">
      <dgm:prSet/>
      <dgm:spPr/>
      <dgm:t>
        <a:bodyPr/>
        <a:lstStyle/>
        <a:p>
          <a:r>
            <a:rPr lang="en-US" altLang="de-DE" dirty="0">
              <a:solidFill>
                <a:srgbClr val="FFFFFF"/>
              </a:solidFill>
              <a:latin typeface="+mj-lt"/>
              <a:ea typeface="+mj-ea"/>
              <a:cs typeface="+mj-cs"/>
            </a:rPr>
            <a:t>Easy to understand privacy and hardening standards for free services for the project</a:t>
          </a:r>
          <a:endParaRPr lang="en-US" dirty="0"/>
        </a:p>
      </dgm:t>
    </dgm:pt>
    <dgm:pt modelId="{2885CFF4-EBE7-4A89-809F-E0379752253D}" type="parTrans" cxnId="{E7FDAB18-1DE1-4875-BBA6-DC3EF41E3374}">
      <dgm:prSet/>
      <dgm:spPr/>
      <dgm:t>
        <a:bodyPr/>
        <a:lstStyle/>
        <a:p>
          <a:endParaRPr lang="en-US"/>
        </a:p>
      </dgm:t>
    </dgm:pt>
    <dgm:pt modelId="{E218B1E4-7ECD-4632-BDD2-01A447AA4480}" type="sibTrans" cxnId="{E7FDAB18-1DE1-4875-BBA6-DC3EF41E3374}">
      <dgm:prSet/>
      <dgm:spPr/>
      <dgm:t>
        <a:bodyPr/>
        <a:lstStyle/>
        <a:p>
          <a:endParaRPr lang="en-US"/>
        </a:p>
      </dgm:t>
    </dgm:pt>
    <dgm:pt modelId="{A54707F8-2A6C-43D8-886E-ED1F0512D6D2}">
      <dgm:prSet/>
      <dgm:spPr/>
      <dgm:t>
        <a:bodyPr/>
        <a:lstStyle/>
        <a:p>
          <a:r>
            <a:rPr lang="en-US" dirty="0"/>
            <a:t>Use civilian computer emergency response teams</a:t>
          </a:r>
        </a:p>
      </dgm:t>
    </dgm:pt>
    <dgm:pt modelId="{F84AC83D-E41A-43FE-8674-DDB1969A988D}" type="parTrans" cxnId="{18112601-8BE3-4DF6-9E4F-34097ABDD7C1}">
      <dgm:prSet/>
      <dgm:spPr/>
      <dgm:t>
        <a:bodyPr/>
        <a:lstStyle/>
        <a:p>
          <a:endParaRPr lang="en-US"/>
        </a:p>
      </dgm:t>
    </dgm:pt>
    <dgm:pt modelId="{D00E61A1-A24D-4590-9B8E-DA3AB86F2014}" type="sibTrans" cxnId="{18112601-8BE3-4DF6-9E4F-34097ABDD7C1}">
      <dgm:prSet/>
      <dgm:spPr/>
      <dgm:t>
        <a:bodyPr/>
        <a:lstStyle/>
        <a:p>
          <a:endParaRPr lang="en-US"/>
        </a:p>
      </dgm:t>
    </dgm:pt>
    <dgm:pt modelId="{4FEC25B9-EC90-4458-9556-A910E8CF58E6}">
      <dgm:prSet/>
      <dgm:spPr/>
      <dgm:t>
        <a:bodyPr/>
        <a:lstStyle/>
        <a:p>
          <a:r>
            <a:rPr lang="en-US" dirty="0"/>
            <a:t>For banking, a secure operating system for transactions can be used</a:t>
          </a:r>
        </a:p>
      </dgm:t>
    </dgm:pt>
    <dgm:pt modelId="{7ADC5659-D488-43C8-8A41-FE8A6CDD2E9A}" type="parTrans" cxnId="{93050964-5A64-4BA0-943D-7C45E06D865A}">
      <dgm:prSet/>
      <dgm:spPr/>
      <dgm:t>
        <a:bodyPr/>
        <a:lstStyle/>
        <a:p>
          <a:endParaRPr lang="en-US"/>
        </a:p>
      </dgm:t>
    </dgm:pt>
    <dgm:pt modelId="{2582639F-283E-48B4-A2AE-C9992D003D8D}" type="sibTrans" cxnId="{93050964-5A64-4BA0-943D-7C45E06D865A}">
      <dgm:prSet/>
      <dgm:spPr/>
      <dgm:t>
        <a:bodyPr/>
        <a:lstStyle/>
        <a:p>
          <a:endParaRPr lang="en-US"/>
        </a:p>
      </dgm:t>
    </dgm:pt>
    <dgm:pt modelId="{566B2B43-27B1-4BF8-AC99-EC01B34E4B01}">
      <dgm:prSet/>
      <dgm:spPr/>
      <dgm:t>
        <a:bodyPr/>
        <a:lstStyle/>
        <a:p>
          <a:r>
            <a:rPr lang="en-US" b="0" i="0" dirty="0"/>
            <a:t>Browsing safety can be accomplished using proxies and a technology called Squid to hide traffic</a:t>
          </a:r>
          <a:endParaRPr lang="en-US" dirty="0"/>
        </a:p>
      </dgm:t>
    </dgm:pt>
    <dgm:pt modelId="{B34A1390-C93E-4A2E-9DA6-BDEDA6FB5983}" type="parTrans" cxnId="{C741227F-163E-4F9D-B13C-5E5480D094BF}">
      <dgm:prSet/>
      <dgm:spPr/>
      <dgm:t>
        <a:bodyPr/>
        <a:lstStyle/>
        <a:p>
          <a:endParaRPr lang="en-US"/>
        </a:p>
      </dgm:t>
    </dgm:pt>
    <dgm:pt modelId="{FADA48A4-277E-468C-8423-BCC5EEC27FA4}" type="sibTrans" cxnId="{C741227F-163E-4F9D-B13C-5E5480D094BF}">
      <dgm:prSet/>
      <dgm:spPr/>
      <dgm:t>
        <a:bodyPr/>
        <a:lstStyle/>
        <a:p>
          <a:endParaRPr lang="en-US"/>
        </a:p>
      </dgm:t>
    </dgm:pt>
    <dgm:pt modelId="{B7329B69-357A-448E-A613-F2A5BE4221E4}">
      <dgm:prSet/>
      <dgm:spPr/>
      <dgm:t>
        <a:bodyPr/>
        <a:lstStyle/>
        <a:p>
          <a:r>
            <a:rPr lang="en-US" b="0" i="0" dirty="0"/>
            <a:t>Virus protection should be purchased or granted in bulk for the project and configured to update</a:t>
          </a:r>
          <a:endParaRPr lang="en-US" dirty="0"/>
        </a:p>
      </dgm:t>
    </dgm:pt>
    <dgm:pt modelId="{CD417122-9F9F-4BAA-80DE-F42E28FF001B}" type="parTrans" cxnId="{80AE2789-761D-47D5-B435-8569F4F0721B}">
      <dgm:prSet/>
      <dgm:spPr/>
      <dgm:t>
        <a:bodyPr/>
        <a:lstStyle/>
        <a:p>
          <a:endParaRPr lang="en-US"/>
        </a:p>
      </dgm:t>
    </dgm:pt>
    <dgm:pt modelId="{6DC91882-54F4-4A3C-BAD9-198C30C50A7A}" type="sibTrans" cxnId="{80AE2789-761D-47D5-B435-8569F4F0721B}">
      <dgm:prSet/>
      <dgm:spPr/>
      <dgm:t>
        <a:bodyPr/>
        <a:lstStyle/>
        <a:p>
          <a:endParaRPr lang="en-US"/>
        </a:p>
      </dgm:t>
    </dgm:pt>
    <dgm:pt modelId="{58C3D790-32F5-4E43-9C46-E1EEC9C84D1C}">
      <dgm:prSet/>
      <dgm:spPr/>
      <dgm:t>
        <a:bodyPr/>
        <a:lstStyle/>
        <a:p>
          <a:r>
            <a:rPr lang="en-US" dirty="0"/>
            <a:t>Use privacy and security ratings for commonly utilized free/ basic services</a:t>
          </a:r>
          <a:endParaRPr lang="de-DE" dirty="0"/>
        </a:p>
      </dgm:t>
    </dgm:pt>
    <dgm:pt modelId="{424B980F-8ED7-4BF4-9B68-854A3A2455E4}" type="parTrans" cxnId="{08079A98-89FA-4BDA-9E3A-9955D4534FFE}">
      <dgm:prSet/>
      <dgm:spPr/>
      <dgm:t>
        <a:bodyPr/>
        <a:lstStyle/>
        <a:p>
          <a:endParaRPr lang="de-DE"/>
        </a:p>
      </dgm:t>
    </dgm:pt>
    <dgm:pt modelId="{0860241F-A2C8-4C56-82D2-1A2E299BE843}" type="sibTrans" cxnId="{08079A98-89FA-4BDA-9E3A-9955D4534FFE}">
      <dgm:prSet/>
      <dgm:spPr/>
      <dgm:t>
        <a:bodyPr/>
        <a:lstStyle/>
        <a:p>
          <a:endParaRPr lang="de-DE"/>
        </a:p>
      </dgm:t>
    </dgm:pt>
    <dgm:pt modelId="{67E3A41C-AA5D-464E-B179-FC9A18B21B8B}">
      <dgm:prSet/>
      <dgm:spPr/>
      <dgm:t>
        <a:bodyPr/>
        <a:lstStyle/>
        <a:p>
          <a:r>
            <a:rPr lang="en-US" dirty="0"/>
            <a:t>Treat data connection as high risk or a red network </a:t>
          </a:r>
          <a:endParaRPr lang="de-DE" dirty="0"/>
        </a:p>
      </dgm:t>
    </dgm:pt>
    <dgm:pt modelId="{5F9DE327-1A80-4F32-AC43-357F240982B9}" type="parTrans" cxnId="{A3E94065-4C40-4BD8-9DD7-AFF4C0C26975}">
      <dgm:prSet/>
      <dgm:spPr/>
      <dgm:t>
        <a:bodyPr/>
        <a:lstStyle/>
        <a:p>
          <a:endParaRPr lang="de-DE"/>
        </a:p>
      </dgm:t>
    </dgm:pt>
    <dgm:pt modelId="{39AF7AF5-6386-4FA1-BC09-4AA6050C1A37}" type="sibTrans" cxnId="{A3E94065-4C40-4BD8-9DD7-AFF4C0C26975}">
      <dgm:prSet/>
      <dgm:spPr/>
      <dgm:t>
        <a:bodyPr/>
        <a:lstStyle/>
        <a:p>
          <a:endParaRPr lang="de-DE"/>
        </a:p>
      </dgm:t>
    </dgm:pt>
    <dgm:pt modelId="{03C8BA07-51D1-4941-8256-0F273152D6A7}">
      <dgm:prSet/>
      <dgm:spPr/>
      <dgm:t>
        <a:bodyPr/>
        <a:lstStyle/>
        <a:p>
          <a:r>
            <a:rPr lang="en-US" b="0" i="0" dirty="0"/>
            <a:t>Encrypt prior to uploading to a shared project cloud</a:t>
          </a:r>
          <a:endParaRPr lang="en-US" dirty="0"/>
        </a:p>
      </dgm:t>
    </dgm:pt>
    <dgm:pt modelId="{F4416673-8730-4559-882E-558120C2FEC5}" type="parTrans" cxnId="{D24AD7E0-491D-413F-AF85-18B859769BE0}">
      <dgm:prSet/>
      <dgm:spPr/>
      <dgm:t>
        <a:bodyPr/>
        <a:lstStyle/>
        <a:p>
          <a:endParaRPr lang="de-DE"/>
        </a:p>
      </dgm:t>
    </dgm:pt>
    <dgm:pt modelId="{C5B548A1-3429-4DAB-9B72-C16D47A14D33}" type="sibTrans" cxnId="{D24AD7E0-491D-413F-AF85-18B859769BE0}">
      <dgm:prSet/>
      <dgm:spPr/>
      <dgm:t>
        <a:bodyPr/>
        <a:lstStyle/>
        <a:p>
          <a:endParaRPr lang="de-DE"/>
        </a:p>
      </dgm:t>
    </dgm:pt>
    <dgm:pt modelId="{98184A9A-0000-472F-8314-AE4B0E285163}">
      <dgm:prSet/>
      <dgm:spPr/>
      <dgm:t>
        <a:bodyPr/>
        <a:lstStyle/>
        <a:p>
          <a:r>
            <a:rPr lang="en-US" b="0" i="0"/>
            <a:t>Separate smartphones configured securely should be purchased for the project</a:t>
          </a:r>
          <a:endParaRPr lang="en-US" dirty="0"/>
        </a:p>
      </dgm:t>
    </dgm:pt>
    <dgm:pt modelId="{07FD4E14-6AEB-4458-B692-0902966B51E1}" type="parTrans" cxnId="{DCE9C8A9-55D5-4137-9196-425FE931CBC2}">
      <dgm:prSet/>
      <dgm:spPr/>
      <dgm:t>
        <a:bodyPr/>
        <a:lstStyle/>
        <a:p>
          <a:endParaRPr lang="de-DE"/>
        </a:p>
      </dgm:t>
    </dgm:pt>
    <dgm:pt modelId="{019A01BA-404D-456E-AE3C-471013AD8E0E}" type="sibTrans" cxnId="{DCE9C8A9-55D5-4137-9196-425FE931CBC2}">
      <dgm:prSet/>
      <dgm:spPr/>
      <dgm:t>
        <a:bodyPr/>
        <a:lstStyle/>
        <a:p>
          <a:endParaRPr lang="de-DE"/>
        </a:p>
      </dgm:t>
    </dgm:pt>
    <dgm:pt modelId="{B275CF0D-7242-43EE-9B35-6148A375E6BD}">
      <dgm:prSet/>
      <dgm:spPr/>
      <dgm:t>
        <a:bodyPr/>
        <a:lstStyle/>
        <a:p>
          <a:r>
            <a:rPr lang="en-US" b="0" i="0" dirty="0"/>
            <a:t>Travel pack consisting of power banks, trusted cables and USB condoms along with general advice.</a:t>
          </a:r>
          <a:endParaRPr lang="en-US" dirty="0"/>
        </a:p>
      </dgm:t>
    </dgm:pt>
    <dgm:pt modelId="{578F6DDC-17AB-4753-AD83-D0EA06F0B2D9}" type="parTrans" cxnId="{39D4B6D2-6881-4234-98CE-DF64E86CE107}">
      <dgm:prSet/>
      <dgm:spPr/>
      <dgm:t>
        <a:bodyPr/>
        <a:lstStyle/>
        <a:p>
          <a:endParaRPr lang="de-DE"/>
        </a:p>
      </dgm:t>
    </dgm:pt>
    <dgm:pt modelId="{27EB286A-0A10-4C15-B1CC-1095F2999D19}" type="sibTrans" cxnId="{39D4B6D2-6881-4234-98CE-DF64E86CE107}">
      <dgm:prSet/>
      <dgm:spPr/>
      <dgm:t>
        <a:bodyPr/>
        <a:lstStyle/>
        <a:p>
          <a:endParaRPr lang="de-DE"/>
        </a:p>
      </dgm:t>
    </dgm:pt>
    <dgm:pt modelId="{24896C99-8013-4459-9EEF-512FD2D040C6}" type="pres">
      <dgm:prSet presAssocID="{67127834-811C-4057-9A9F-AA308A32D390}" presName="diagram" presStyleCnt="0">
        <dgm:presLayoutVars>
          <dgm:dir/>
          <dgm:resizeHandles val="exact"/>
        </dgm:presLayoutVars>
      </dgm:prSet>
      <dgm:spPr/>
    </dgm:pt>
    <dgm:pt modelId="{F1F6D9F4-ABA1-46BB-BAC0-911728116ED3}" type="pres">
      <dgm:prSet presAssocID="{F1E742BF-4719-40A6-9049-B1A4F2780A49}" presName="node" presStyleLbl="node1" presStyleIdx="0" presStyleCnt="10" custLinFactNeighborX="196" custLinFactNeighborY="1932">
        <dgm:presLayoutVars>
          <dgm:bulletEnabled val="1"/>
        </dgm:presLayoutVars>
      </dgm:prSet>
      <dgm:spPr/>
    </dgm:pt>
    <dgm:pt modelId="{E1564DD3-FA72-4549-8965-9C068602888E}" type="pres">
      <dgm:prSet presAssocID="{E218B1E4-7ECD-4632-BDD2-01A447AA4480}" presName="sibTrans" presStyleCnt="0"/>
      <dgm:spPr/>
    </dgm:pt>
    <dgm:pt modelId="{6DAAB3D3-98A1-4BA4-94BC-648ED74B2B03}" type="pres">
      <dgm:prSet presAssocID="{58C3D790-32F5-4E43-9C46-E1EEC9C84D1C}" presName="node" presStyleLbl="node1" presStyleIdx="1" presStyleCnt="10">
        <dgm:presLayoutVars>
          <dgm:bulletEnabled val="1"/>
        </dgm:presLayoutVars>
      </dgm:prSet>
      <dgm:spPr/>
    </dgm:pt>
    <dgm:pt modelId="{A3DEAED4-D38A-4FF4-83E6-A1AC00344430}" type="pres">
      <dgm:prSet presAssocID="{0860241F-A2C8-4C56-82D2-1A2E299BE843}" presName="sibTrans" presStyleCnt="0"/>
      <dgm:spPr/>
    </dgm:pt>
    <dgm:pt modelId="{99FD22A9-D885-4C83-9408-C1A53AAF8CA0}" type="pres">
      <dgm:prSet presAssocID="{A54707F8-2A6C-43D8-886E-ED1F0512D6D2}" presName="node" presStyleLbl="node1" presStyleIdx="2" presStyleCnt="10">
        <dgm:presLayoutVars>
          <dgm:bulletEnabled val="1"/>
        </dgm:presLayoutVars>
      </dgm:prSet>
      <dgm:spPr/>
    </dgm:pt>
    <dgm:pt modelId="{CB98AC23-5919-43BF-A5A9-FA82BE5BD595}" type="pres">
      <dgm:prSet presAssocID="{D00E61A1-A24D-4590-9B8E-DA3AB86F2014}" presName="sibTrans" presStyleCnt="0"/>
      <dgm:spPr/>
    </dgm:pt>
    <dgm:pt modelId="{101D8110-4078-4025-8799-F1E8E1CB0C53}" type="pres">
      <dgm:prSet presAssocID="{4FEC25B9-EC90-4458-9556-A910E8CF58E6}" presName="node" presStyleLbl="node1" presStyleIdx="3" presStyleCnt="10">
        <dgm:presLayoutVars>
          <dgm:bulletEnabled val="1"/>
        </dgm:presLayoutVars>
      </dgm:prSet>
      <dgm:spPr/>
    </dgm:pt>
    <dgm:pt modelId="{17138424-1A30-4E3B-BF2C-E53AB918B75C}" type="pres">
      <dgm:prSet presAssocID="{2582639F-283E-48B4-A2AE-C9992D003D8D}" presName="sibTrans" presStyleCnt="0"/>
      <dgm:spPr/>
    </dgm:pt>
    <dgm:pt modelId="{1A267ACB-C083-4945-A174-3A40699E3FBD}" type="pres">
      <dgm:prSet presAssocID="{67E3A41C-AA5D-464E-B179-FC9A18B21B8B}" presName="node" presStyleLbl="node1" presStyleIdx="4" presStyleCnt="10">
        <dgm:presLayoutVars>
          <dgm:bulletEnabled val="1"/>
        </dgm:presLayoutVars>
      </dgm:prSet>
      <dgm:spPr/>
    </dgm:pt>
    <dgm:pt modelId="{D7BB6657-F328-4AA2-A48D-2874EF19F4B7}" type="pres">
      <dgm:prSet presAssocID="{39AF7AF5-6386-4FA1-BC09-4AA6050C1A37}" presName="sibTrans" presStyleCnt="0"/>
      <dgm:spPr/>
    </dgm:pt>
    <dgm:pt modelId="{D6D39B81-47F9-41CA-A1ED-4757986121BC}" type="pres">
      <dgm:prSet presAssocID="{566B2B43-27B1-4BF8-AC99-EC01B34E4B01}" presName="node" presStyleLbl="node1" presStyleIdx="5" presStyleCnt="10">
        <dgm:presLayoutVars>
          <dgm:bulletEnabled val="1"/>
        </dgm:presLayoutVars>
      </dgm:prSet>
      <dgm:spPr/>
    </dgm:pt>
    <dgm:pt modelId="{306140A8-D531-41A5-8501-A6B00BCB11D5}" type="pres">
      <dgm:prSet presAssocID="{FADA48A4-277E-468C-8423-BCC5EEC27FA4}" presName="sibTrans" presStyleCnt="0"/>
      <dgm:spPr/>
    </dgm:pt>
    <dgm:pt modelId="{9C11046B-B719-4A98-8FC6-577203EC0B08}" type="pres">
      <dgm:prSet presAssocID="{03C8BA07-51D1-4941-8256-0F273152D6A7}" presName="node" presStyleLbl="node1" presStyleIdx="6" presStyleCnt="10" custLinFactNeighborX="-2853">
        <dgm:presLayoutVars>
          <dgm:bulletEnabled val="1"/>
        </dgm:presLayoutVars>
      </dgm:prSet>
      <dgm:spPr/>
    </dgm:pt>
    <dgm:pt modelId="{8FBCE312-5AE0-4D64-B55F-9E0405CFAFF8}" type="pres">
      <dgm:prSet presAssocID="{C5B548A1-3429-4DAB-9B72-C16D47A14D33}" presName="sibTrans" presStyleCnt="0"/>
      <dgm:spPr/>
    </dgm:pt>
    <dgm:pt modelId="{05A99F75-190F-462A-9B0B-17F7F69BC350}" type="pres">
      <dgm:prSet presAssocID="{B7329B69-357A-448E-A613-F2A5BE4221E4}" presName="node" presStyleLbl="node1" presStyleIdx="7" presStyleCnt="10">
        <dgm:presLayoutVars>
          <dgm:bulletEnabled val="1"/>
        </dgm:presLayoutVars>
      </dgm:prSet>
      <dgm:spPr/>
    </dgm:pt>
    <dgm:pt modelId="{EBB3E731-C486-4B71-9DDA-3C2C162BE692}" type="pres">
      <dgm:prSet presAssocID="{6DC91882-54F4-4A3C-BAD9-198C30C50A7A}" presName="sibTrans" presStyleCnt="0"/>
      <dgm:spPr/>
    </dgm:pt>
    <dgm:pt modelId="{39CA3560-8C2C-48E5-9576-9B76C6B8C20B}" type="pres">
      <dgm:prSet presAssocID="{98184A9A-0000-472F-8314-AE4B0E285163}" presName="node" presStyleLbl="node1" presStyleIdx="8" presStyleCnt="10">
        <dgm:presLayoutVars>
          <dgm:bulletEnabled val="1"/>
        </dgm:presLayoutVars>
      </dgm:prSet>
      <dgm:spPr/>
    </dgm:pt>
    <dgm:pt modelId="{B5627676-395C-4658-B7BC-E0D7D87CEAD3}" type="pres">
      <dgm:prSet presAssocID="{019A01BA-404D-456E-AE3C-471013AD8E0E}" presName="sibTrans" presStyleCnt="0"/>
      <dgm:spPr/>
    </dgm:pt>
    <dgm:pt modelId="{94DE789A-9162-4E2A-B8E1-A64F7622342A}" type="pres">
      <dgm:prSet presAssocID="{B275CF0D-7242-43EE-9B35-6148A375E6BD}" presName="node" presStyleLbl="node1" presStyleIdx="9" presStyleCnt="10" custLinFactX="-11249" custLinFactNeighborX="-100000" custLinFactNeighborY="3220">
        <dgm:presLayoutVars>
          <dgm:bulletEnabled val="1"/>
        </dgm:presLayoutVars>
      </dgm:prSet>
      <dgm:spPr/>
    </dgm:pt>
  </dgm:ptLst>
  <dgm:cxnLst>
    <dgm:cxn modelId="{18112601-8BE3-4DF6-9E4F-34097ABDD7C1}" srcId="{67127834-811C-4057-9A9F-AA308A32D390}" destId="{A54707F8-2A6C-43D8-886E-ED1F0512D6D2}" srcOrd="2" destOrd="0" parTransId="{F84AC83D-E41A-43FE-8674-DDB1969A988D}" sibTransId="{D00E61A1-A24D-4590-9B8E-DA3AB86F2014}"/>
    <dgm:cxn modelId="{E7FDAB18-1DE1-4875-BBA6-DC3EF41E3374}" srcId="{67127834-811C-4057-9A9F-AA308A32D390}" destId="{F1E742BF-4719-40A6-9049-B1A4F2780A49}" srcOrd="0" destOrd="0" parTransId="{2885CFF4-EBE7-4A89-809F-E0379752253D}" sibTransId="{E218B1E4-7ECD-4632-BDD2-01A447AA4480}"/>
    <dgm:cxn modelId="{08AB5B3B-5996-4730-865D-499E15F66D21}" type="presOf" srcId="{03C8BA07-51D1-4941-8256-0F273152D6A7}" destId="{9C11046B-B719-4A98-8FC6-577203EC0B08}" srcOrd="0" destOrd="0" presId="urn:microsoft.com/office/officeart/2005/8/layout/default"/>
    <dgm:cxn modelId="{D10A9C3B-2692-4BF0-B34C-9C4C1C1846AA}" type="presOf" srcId="{B7329B69-357A-448E-A613-F2A5BE4221E4}" destId="{05A99F75-190F-462A-9B0B-17F7F69BC350}" srcOrd="0" destOrd="0" presId="urn:microsoft.com/office/officeart/2005/8/layout/default"/>
    <dgm:cxn modelId="{93050964-5A64-4BA0-943D-7C45E06D865A}" srcId="{67127834-811C-4057-9A9F-AA308A32D390}" destId="{4FEC25B9-EC90-4458-9556-A910E8CF58E6}" srcOrd="3" destOrd="0" parTransId="{7ADC5659-D488-43C8-8A41-FE8A6CDD2E9A}" sibTransId="{2582639F-283E-48B4-A2AE-C9992D003D8D}"/>
    <dgm:cxn modelId="{A3E94065-4C40-4BD8-9DD7-AFF4C0C26975}" srcId="{67127834-811C-4057-9A9F-AA308A32D390}" destId="{67E3A41C-AA5D-464E-B179-FC9A18B21B8B}" srcOrd="4" destOrd="0" parTransId="{5F9DE327-1A80-4F32-AC43-357F240982B9}" sibTransId="{39AF7AF5-6386-4FA1-BC09-4AA6050C1A37}"/>
    <dgm:cxn modelId="{C63C2979-4E02-44C1-94D7-B1C71BF510CF}" type="presOf" srcId="{4FEC25B9-EC90-4458-9556-A910E8CF58E6}" destId="{101D8110-4078-4025-8799-F1E8E1CB0C53}" srcOrd="0" destOrd="0" presId="urn:microsoft.com/office/officeart/2005/8/layout/default"/>
    <dgm:cxn modelId="{C7F4927C-282D-4FE4-AB50-4FD822A5EC0B}" type="presOf" srcId="{67127834-811C-4057-9A9F-AA308A32D390}" destId="{24896C99-8013-4459-9EEF-512FD2D040C6}" srcOrd="0" destOrd="0" presId="urn:microsoft.com/office/officeart/2005/8/layout/default"/>
    <dgm:cxn modelId="{C741227F-163E-4F9D-B13C-5E5480D094BF}" srcId="{67127834-811C-4057-9A9F-AA308A32D390}" destId="{566B2B43-27B1-4BF8-AC99-EC01B34E4B01}" srcOrd="5" destOrd="0" parTransId="{B34A1390-C93E-4A2E-9DA6-BDEDA6FB5983}" sibTransId="{FADA48A4-277E-468C-8423-BCC5EEC27FA4}"/>
    <dgm:cxn modelId="{47829588-0AE4-4D97-9166-B8B1795F13C5}" type="presOf" srcId="{98184A9A-0000-472F-8314-AE4B0E285163}" destId="{39CA3560-8C2C-48E5-9576-9B76C6B8C20B}" srcOrd="0" destOrd="0" presId="urn:microsoft.com/office/officeart/2005/8/layout/default"/>
    <dgm:cxn modelId="{80AE2789-761D-47D5-B435-8569F4F0721B}" srcId="{67127834-811C-4057-9A9F-AA308A32D390}" destId="{B7329B69-357A-448E-A613-F2A5BE4221E4}" srcOrd="7" destOrd="0" parTransId="{CD417122-9F9F-4BAA-80DE-F42E28FF001B}" sibTransId="{6DC91882-54F4-4A3C-BAD9-198C30C50A7A}"/>
    <dgm:cxn modelId="{25978390-D146-442C-98B5-D89FFB621243}" type="presOf" srcId="{A54707F8-2A6C-43D8-886E-ED1F0512D6D2}" destId="{99FD22A9-D885-4C83-9408-C1A53AAF8CA0}" srcOrd="0" destOrd="0" presId="urn:microsoft.com/office/officeart/2005/8/layout/default"/>
    <dgm:cxn modelId="{9719DF92-E35F-43D0-8AEB-C42391E8F017}" type="presOf" srcId="{58C3D790-32F5-4E43-9C46-E1EEC9C84D1C}" destId="{6DAAB3D3-98A1-4BA4-94BC-648ED74B2B03}" srcOrd="0" destOrd="0" presId="urn:microsoft.com/office/officeart/2005/8/layout/default"/>
    <dgm:cxn modelId="{08079A98-89FA-4BDA-9E3A-9955D4534FFE}" srcId="{67127834-811C-4057-9A9F-AA308A32D390}" destId="{58C3D790-32F5-4E43-9C46-E1EEC9C84D1C}" srcOrd="1" destOrd="0" parTransId="{424B980F-8ED7-4BF4-9B68-854A3A2455E4}" sibTransId="{0860241F-A2C8-4C56-82D2-1A2E299BE843}"/>
    <dgm:cxn modelId="{6FD3E49A-6B3F-47AD-9054-6B69590E3862}" type="presOf" srcId="{F1E742BF-4719-40A6-9049-B1A4F2780A49}" destId="{F1F6D9F4-ABA1-46BB-BAC0-911728116ED3}" srcOrd="0" destOrd="0" presId="urn:microsoft.com/office/officeart/2005/8/layout/default"/>
    <dgm:cxn modelId="{DCE9C8A9-55D5-4137-9196-425FE931CBC2}" srcId="{67127834-811C-4057-9A9F-AA308A32D390}" destId="{98184A9A-0000-472F-8314-AE4B0E285163}" srcOrd="8" destOrd="0" parTransId="{07FD4E14-6AEB-4458-B692-0902966B51E1}" sibTransId="{019A01BA-404D-456E-AE3C-471013AD8E0E}"/>
    <dgm:cxn modelId="{39D4B6D2-6881-4234-98CE-DF64E86CE107}" srcId="{67127834-811C-4057-9A9F-AA308A32D390}" destId="{B275CF0D-7242-43EE-9B35-6148A375E6BD}" srcOrd="9" destOrd="0" parTransId="{578F6DDC-17AB-4753-AD83-D0EA06F0B2D9}" sibTransId="{27EB286A-0A10-4C15-B1CC-1095F2999D19}"/>
    <dgm:cxn modelId="{20F54FD6-3343-4AFD-9A4F-37D204208F87}" type="presOf" srcId="{67E3A41C-AA5D-464E-B179-FC9A18B21B8B}" destId="{1A267ACB-C083-4945-A174-3A40699E3FBD}" srcOrd="0" destOrd="0" presId="urn:microsoft.com/office/officeart/2005/8/layout/default"/>
    <dgm:cxn modelId="{D24AD7E0-491D-413F-AF85-18B859769BE0}" srcId="{67127834-811C-4057-9A9F-AA308A32D390}" destId="{03C8BA07-51D1-4941-8256-0F273152D6A7}" srcOrd="6" destOrd="0" parTransId="{F4416673-8730-4559-882E-558120C2FEC5}" sibTransId="{C5B548A1-3429-4DAB-9B72-C16D47A14D33}"/>
    <dgm:cxn modelId="{05216CEB-1140-4AA2-B03D-E6DEEAF2A575}" type="presOf" srcId="{566B2B43-27B1-4BF8-AC99-EC01B34E4B01}" destId="{D6D39B81-47F9-41CA-A1ED-4757986121BC}" srcOrd="0" destOrd="0" presId="urn:microsoft.com/office/officeart/2005/8/layout/default"/>
    <dgm:cxn modelId="{D350F0F2-03F7-49D9-A539-02EE85DDEC22}" type="presOf" srcId="{B275CF0D-7242-43EE-9B35-6148A375E6BD}" destId="{94DE789A-9162-4E2A-B8E1-A64F7622342A}" srcOrd="0" destOrd="0" presId="urn:microsoft.com/office/officeart/2005/8/layout/default"/>
    <dgm:cxn modelId="{056742C7-910B-46E6-933B-E7D420F1FFB7}" type="presParOf" srcId="{24896C99-8013-4459-9EEF-512FD2D040C6}" destId="{F1F6D9F4-ABA1-46BB-BAC0-911728116ED3}" srcOrd="0" destOrd="0" presId="urn:microsoft.com/office/officeart/2005/8/layout/default"/>
    <dgm:cxn modelId="{F00793F2-D859-4136-8101-1411FF2D2F7E}" type="presParOf" srcId="{24896C99-8013-4459-9EEF-512FD2D040C6}" destId="{E1564DD3-FA72-4549-8965-9C068602888E}" srcOrd="1" destOrd="0" presId="urn:microsoft.com/office/officeart/2005/8/layout/default"/>
    <dgm:cxn modelId="{20C19C49-BF8E-45E1-BCD6-737A694092BB}" type="presParOf" srcId="{24896C99-8013-4459-9EEF-512FD2D040C6}" destId="{6DAAB3D3-98A1-4BA4-94BC-648ED74B2B03}" srcOrd="2" destOrd="0" presId="urn:microsoft.com/office/officeart/2005/8/layout/default"/>
    <dgm:cxn modelId="{77F1D6D4-91EF-404F-A35C-7A46F805928A}" type="presParOf" srcId="{24896C99-8013-4459-9EEF-512FD2D040C6}" destId="{A3DEAED4-D38A-4FF4-83E6-A1AC00344430}" srcOrd="3" destOrd="0" presId="urn:microsoft.com/office/officeart/2005/8/layout/default"/>
    <dgm:cxn modelId="{D59CABF3-484B-425E-8B8B-71FC4E9A6D46}" type="presParOf" srcId="{24896C99-8013-4459-9EEF-512FD2D040C6}" destId="{99FD22A9-D885-4C83-9408-C1A53AAF8CA0}" srcOrd="4" destOrd="0" presId="urn:microsoft.com/office/officeart/2005/8/layout/default"/>
    <dgm:cxn modelId="{EB0A8660-2004-4BA1-84D8-576C23CE1D3D}" type="presParOf" srcId="{24896C99-8013-4459-9EEF-512FD2D040C6}" destId="{CB98AC23-5919-43BF-A5A9-FA82BE5BD595}" srcOrd="5" destOrd="0" presId="urn:microsoft.com/office/officeart/2005/8/layout/default"/>
    <dgm:cxn modelId="{702A9141-10B0-43BD-A72B-53D3CE1344D2}" type="presParOf" srcId="{24896C99-8013-4459-9EEF-512FD2D040C6}" destId="{101D8110-4078-4025-8799-F1E8E1CB0C53}" srcOrd="6" destOrd="0" presId="urn:microsoft.com/office/officeart/2005/8/layout/default"/>
    <dgm:cxn modelId="{E7985FA5-CE98-4C28-A3E1-AD265BEB8C10}" type="presParOf" srcId="{24896C99-8013-4459-9EEF-512FD2D040C6}" destId="{17138424-1A30-4E3B-BF2C-E53AB918B75C}" srcOrd="7" destOrd="0" presId="urn:microsoft.com/office/officeart/2005/8/layout/default"/>
    <dgm:cxn modelId="{DC885535-4BBB-446A-AB49-64BEEAD7245B}" type="presParOf" srcId="{24896C99-8013-4459-9EEF-512FD2D040C6}" destId="{1A267ACB-C083-4945-A174-3A40699E3FBD}" srcOrd="8" destOrd="0" presId="urn:microsoft.com/office/officeart/2005/8/layout/default"/>
    <dgm:cxn modelId="{AEC2FBC8-3E49-4762-BCE4-EB1A4FA69ADC}" type="presParOf" srcId="{24896C99-8013-4459-9EEF-512FD2D040C6}" destId="{D7BB6657-F328-4AA2-A48D-2874EF19F4B7}" srcOrd="9" destOrd="0" presId="urn:microsoft.com/office/officeart/2005/8/layout/default"/>
    <dgm:cxn modelId="{F22148D3-BC7F-4454-9666-B9757345E22E}" type="presParOf" srcId="{24896C99-8013-4459-9EEF-512FD2D040C6}" destId="{D6D39B81-47F9-41CA-A1ED-4757986121BC}" srcOrd="10" destOrd="0" presId="urn:microsoft.com/office/officeart/2005/8/layout/default"/>
    <dgm:cxn modelId="{11F2F403-0B31-4163-A354-00DC3D449637}" type="presParOf" srcId="{24896C99-8013-4459-9EEF-512FD2D040C6}" destId="{306140A8-D531-41A5-8501-A6B00BCB11D5}" srcOrd="11" destOrd="0" presId="urn:microsoft.com/office/officeart/2005/8/layout/default"/>
    <dgm:cxn modelId="{D9D9F697-2CB2-4572-89FD-A9FF1C45EB37}" type="presParOf" srcId="{24896C99-8013-4459-9EEF-512FD2D040C6}" destId="{9C11046B-B719-4A98-8FC6-577203EC0B08}" srcOrd="12" destOrd="0" presId="urn:microsoft.com/office/officeart/2005/8/layout/default"/>
    <dgm:cxn modelId="{AB4C2197-FF61-4034-AA06-6F675B5E11DA}" type="presParOf" srcId="{24896C99-8013-4459-9EEF-512FD2D040C6}" destId="{8FBCE312-5AE0-4D64-B55F-9E0405CFAFF8}" srcOrd="13" destOrd="0" presId="urn:microsoft.com/office/officeart/2005/8/layout/default"/>
    <dgm:cxn modelId="{0991E513-508D-4EC7-AF76-1E1FCBB0C3AD}" type="presParOf" srcId="{24896C99-8013-4459-9EEF-512FD2D040C6}" destId="{05A99F75-190F-462A-9B0B-17F7F69BC350}" srcOrd="14" destOrd="0" presId="urn:microsoft.com/office/officeart/2005/8/layout/default"/>
    <dgm:cxn modelId="{E20714C6-750D-479B-B7EE-C2EC02F916DC}" type="presParOf" srcId="{24896C99-8013-4459-9EEF-512FD2D040C6}" destId="{EBB3E731-C486-4B71-9DDA-3C2C162BE692}" srcOrd="15" destOrd="0" presId="urn:microsoft.com/office/officeart/2005/8/layout/default"/>
    <dgm:cxn modelId="{6C057536-CE07-4A9D-A09D-4B05CB0C2DFA}" type="presParOf" srcId="{24896C99-8013-4459-9EEF-512FD2D040C6}" destId="{39CA3560-8C2C-48E5-9576-9B76C6B8C20B}" srcOrd="16" destOrd="0" presId="urn:microsoft.com/office/officeart/2005/8/layout/default"/>
    <dgm:cxn modelId="{E30765FD-B70F-4BFF-A4F0-84BA990B2431}" type="presParOf" srcId="{24896C99-8013-4459-9EEF-512FD2D040C6}" destId="{B5627676-395C-4658-B7BC-E0D7D87CEAD3}" srcOrd="17" destOrd="0" presId="urn:microsoft.com/office/officeart/2005/8/layout/default"/>
    <dgm:cxn modelId="{66BCE269-4C82-48A8-AC43-180846744174}" type="presParOf" srcId="{24896C99-8013-4459-9EEF-512FD2D040C6}" destId="{94DE789A-9162-4E2A-B8E1-A64F7622342A}"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127834-811C-4057-9A9F-AA308A32D39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1E742BF-4719-40A6-9049-B1A4F2780A49}">
      <dgm:prSet/>
      <dgm:spPr/>
      <dgm:t>
        <a:bodyPr/>
        <a:lstStyle/>
        <a:p>
          <a:pPr>
            <a:lnSpc>
              <a:spcPct val="100000"/>
            </a:lnSpc>
          </a:pPr>
          <a:r>
            <a:rPr lang="en-US" dirty="0"/>
            <a:t>CHALLENGES</a:t>
          </a:r>
        </a:p>
      </dgm:t>
    </dgm:pt>
    <dgm:pt modelId="{2885CFF4-EBE7-4A89-809F-E0379752253D}" type="parTrans" cxnId="{E7FDAB18-1DE1-4875-BBA6-DC3EF41E3374}">
      <dgm:prSet/>
      <dgm:spPr/>
      <dgm:t>
        <a:bodyPr/>
        <a:lstStyle/>
        <a:p>
          <a:endParaRPr lang="en-US"/>
        </a:p>
      </dgm:t>
    </dgm:pt>
    <dgm:pt modelId="{E218B1E4-7ECD-4632-BDD2-01A447AA4480}" type="sibTrans" cxnId="{E7FDAB18-1DE1-4875-BBA6-DC3EF41E3374}">
      <dgm:prSet/>
      <dgm:spPr/>
      <dgm:t>
        <a:bodyPr/>
        <a:lstStyle/>
        <a:p>
          <a:endParaRPr lang="en-US"/>
        </a:p>
      </dgm:t>
    </dgm:pt>
    <dgm:pt modelId="{5C3BFF4B-82B7-4F3D-B82E-C8F623C257B7}">
      <dgm:prSet/>
      <dgm:spPr/>
      <dgm:t>
        <a:bodyPr/>
        <a:lstStyle/>
        <a:p>
          <a:pPr>
            <a:lnSpc>
              <a:spcPct val="100000"/>
            </a:lnSpc>
          </a:pPr>
          <a:r>
            <a:rPr lang="de-DE" b="0" i="0"/>
            <a:t>Capacity support required</a:t>
          </a:r>
          <a:endParaRPr lang="en-US" dirty="0"/>
        </a:p>
      </dgm:t>
    </dgm:pt>
    <dgm:pt modelId="{0A763045-C74B-4B50-BE8B-C73833E90BCE}" type="parTrans" cxnId="{34B4BEC6-9888-4B5C-9165-4F3B8CE3995C}">
      <dgm:prSet/>
      <dgm:spPr/>
      <dgm:t>
        <a:bodyPr/>
        <a:lstStyle/>
        <a:p>
          <a:endParaRPr lang="de-DE"/>
        </a:p>
      </dgm:t>
    </dgm:pt>
    <dgm:pt modelId="{0C5CEB4D-7647-4320-BF4B-2D39162DCCC3}" type="sibTrans" cxnId="{34B4BEC6-9888-4B5C-9165-4F3B8CE3995C}">
      <dgm:prSet/>
      <dgm:spPr/>
      <dgm:t>
        <a:bodyPr/>
        <a:lstStyle/>
        <a:p>
          <a:endParaRPr lang="de-DE"/>
        </a:p>
      </dgm:t>
    </dgm:pt>
    <dgm:pt modelId="{550BD3DA-99DE-4932-B7A3-08F978199CDA}">
      <dgm:prSet/>
      <dgm:spPr/>
      <dgm:t>
        <a:bodyPr/>
        <a:lstStyle/>
        <a:p>
          <a:pPr>
            <a:lnSpc>
              <a:spcPct val="100000"/>
            </a:lnSpc>
          </a:pPr>
          <a:r>
            <a:rPr lang="en-US" b="0" i="0" dirty="0"/>
            <a:t>Priority: Is this project really what the local partner needs right now? </a:t>
          </a:r>
        </a:p>
      </dgm:t>
    </dgm:pt>
    <dgm:pt modelId="{A1DC218A-3145-4398-8934-414FD6C194CF}" type="parTrans" cxnId="{81C5A5B4-347C-4533-8361-321A4151FDF4}">
      <dgm:prSet/>
      <dgm:spPr/>
      <dgm:t>
        <a:bodyPr/>
        <a:lstStyle/>
        <a:p>
          <a:endParaRPr lang="de-DE"/>
        </a:p>
      </dgm:t>
    </dgm:pt>
    <dgm:pt modelId="{483C0E67-312C-4F7A-B7F3-A6A55FFD96DB}" type="sibTrans" cxnId="{81C5A5B4-347C-4533-8361-321A4151FDF4}">
      <dgm:prSet/>
      <dgm:spPr/>
      <dgm:t>
        <a:bodyPr/>
        <a:lstStyle/>
        <a:p>
          <a:endParaRPr lang="de-DE"/>
        </a:p>
      </dgm:t>
    </dgm:pt>
    <dgm:pt modelId="{2C9B2D2A-DB62-405A-9309-9A3604D5D938}">
      <dgm:prSet/>
      <dgm:spPr/>
      <dgm:t>
        <a:bodyPr/>
        <a:lstStyle/>
        <a:p>
          <a:pPr>
            <a:lnSpc>
              <a:spcPct val="100000"/>
            </a:lnSpc>
          </a:pPr>
          <a:r>
            <a:rPr lang="en-US" b="0" i="0" dirty="0"/>
            <a:t>Legacy Tech vs New Tech: Assumption that new tech is insecure</a:t>
          </a:r>
        </a:p>
      </dgm:t>
    </dgm:pt>
    <dgm:pt modelId="{E2E89BD7-D3A4-4828-8379-8049997C5A86}" type="parTrans" cxnId="{A80A3D43-6161-48FE-BA06-E70C669E8F52}">
      <dgm:prSet/>
      <dgm:spPr/>
      <dgm:t>
        <a:bodyPr/>
        <a:lstStyle/>
        <a:p>
          <a:endParaRPr lang="de-DE"/>
        </a:p>
      </dgm:t>
    </dgm:pt>
    <dgm:pt modelId="{82E58882-D621-4A23-9592-952F73158563}" type="sibTrans" cxnId="{A80A3D43-6161-48FE-BA06-E70C669E8F52}">
      <dgm:prSet/>
      <dgm:spPr/>
      <dgm:t>
        <a:bodyPr/>
        <a:lstStyle/>
        <a:p>
          <a:endParaRPr lang="de-DE"/>
        </a:p>
      </dgm:t>
    </dgm:pt>
    <dgm:pt modelId="{95615CAA-D796-4D13-A878-537FB0FDA49D}" type="pres">
      <dgm:prSet presAssocID="{67127834-811C-4057-9A9F-AA308A32D390}" presName="root" presStyleCnt="0">
        <dgm:presLayoutVars>
          <dgm:dir/>
          <dgm:resizeHandles val="exact"/>
        </dgm:presLayoutVars>
      </dgm:prSet>
      <dgm:spPr/>
    </dgm:pt>
    <dgm:pt modelId="{3FCBA50B-B815-41A1-AE1D-96F69D5BFEB8}" type="pres">
      <dgm:prSet presAssocID="{F1E742BF-4719-40A6-9049-B1A4F2780A49}" presName="compNode" presStyleCnt="0"/>
      <dgm:spPr/>
    </dgm:pt>
    <dgm:pt modelId="{CE9A571A-5892-48AA-8421-3715A3B92788}" type="pres">
      <dgm:prSet presAssocID="{F1E742BF-4719-40A6-9049-B1A4F2780A49}" presName="bgRect" presStyleLbl="bgShp" presStyleIdx="0" presStyleCnt="4"/>
      <dgm:spPr/>
    </dgm:pt>
    <dgm:pt modelId="{3E9E1E95-987E-4999-A159-FF1456F8557F}" type="pres">
      <dgm:prSet presAssocID="{F1E742BF-4719-40A6-9049-B1A4F2780A4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C36D1298-8214-4B52-84F7-2D5B2DE5B348}" type="pres">
      <dgm:prSet presAssocID="{F1E742BF-4719-40A6-9049-B1A4F2780A49}" presName="spaceRect" presStyleCnt="0"/>
      <dgm:spPr/>
    </dgm:pt>
    <dgm:pt modelId="{87E94A1B-ABCD-4FD7-8D6B-84DCE058A700}" type="pres">
      <dgm:prSet presAssocID="{F1E742BF-4719-40A6-9049-B1A4F2780A49}" presName="parTx" presStyleLbl="revTx" presStyleIdx="0" presStyleCnt="4">
        <dgm:presLayoutVars>
          <dgm:chMax val="0"/>
          <dgm:chPref val="0"/>
        </dgm:presLayoutVars>
      </dgm:prSet>
      <dgm:spPr/>
    </dgm:pt>
    <dgm:pt modelId="{62E7AF3D-5458-46DC-A2D3-69167A2E3404}" type="pres">
      <dgm:prSet presAssocID="{E218B1E4-7ECD-4632-BDD2-01A447AA4480}" presName="sibTrans" presStyleCnt="0"/>
      <dgm:spPr/>
    </dgm:pt>
    <dgm:pt modelId="{EEA020FD-5402-4D36-8CC8-4010CA95EDB1}" type="pres">
      <dgm:prSet presAssocID="{5C3BFF4B-82B7-4F3D-B82E-C8F623C257B7}" presName="compNode" presStyleCnt="0"/>
      <dgm:spPr/>
    </dgm:pt>
    <dgm:pt modelId="{1DBDA877-86A6-4E57-84A2-E5F5703824B4}" type="pres">
      <dgm:prSet presAssocID="{5C3BFF4B-82B7-4F3D-B82E-C8F623C257B7}" presName="bgRect" presStyleLbl="bgShp" presStyleIdx="1" presStyleCnt="4"/>
      <dgm:spPr/>
    </dgm:pt>
    <dgm:pt modelId="{04EDC91A-B467-4458-AA94-7C73B2CC3661}" type="pres">
      <dgm:prSet presAssocID="{5C3BFF4B-82B7-4F3D-B82E-C8F623C257B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6B3D58E4-7851-4584-9EB1-D00E457EBFC5}" type="pres">
      <dgm:prSet presAssocID="{5C3BFF4B-82B7-4F3D-B82E-C8F623C257B7}" presName="spaceRect" presStyleCnt="0"/>
      <dgm:spPr/>
    </dgm:pt>
    <dgm:pt modelId="{0FF4DC95-2010-4567-9F27-DD6777A8ED22}" type="pres">
      <dgm:prSet presAssocID="{5C3BFF4B-82B7-4F3D-B82E-C8F623C257B7}" presName="parTx" presStyleLbl="revTx" presStyleIdx="1" presStyleCnt="4">
        <dgm:presLayoutVars>
          <dgm:chMax val="0"/>
          <dgm:chPref val="0"/>
        </dgm:presLayoutVars>
      </dgm:prSet>
      <dgm:spPr/>
    </dgm:pt>
    <dgm:pt modelId="{80F69B79-6701-4957-B5C2-D4D1A8BCA700}" type="pres">
      <dgm:prSet presAssocID="{0C5CEB4D-7647-4320-BF4B-2D39162DCCC3}" presName="sibTrans" presStyleCnt="0"/>
      <dgm:spPr/>
    </dgm:pt>
    <dgm:pt modelId="{F59B84E6-FD93-41D7-8F5A-2966312E90A8}" type="pres">
      <dgm:prSet presAssocID="{550BD3DA-99DE-4932-B7A3-08F978199CDA}" presName="compNode" presStyleCnt="0"/>
      <dgm:spPr/>
    </dgm:pt>
    <dgm:pt modelId="{CD94CC06-10AA-4370-AFE1-57F26C310B91}" type="pres">
      <dgm:prSet presAssocID="{550BD3DA-99DE-4932-B7A3-08F978199CDA}" presName="bgRect" presStyleLbl="bgShp" presStyleIdx="2" presStyleCnt="4"/>
      <dgm:spPr/>
    </dgm:pt>
    <dgm:pt modelId="{4AD99ABB-F611-4136-9CD5-ED62388F52DD}" type="pres">
      <dgm:prSet presAssocID="{550BD3DA-99DE-4932-B7A3-08F978199CD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Hilfe RNL"/>
        </a:ext>
      </dgm:extLst>
    </dgm:pt>
    <dgm:pt modelId="{9E391511-6F47-4991-A9A5-713B55E67684}" type="pres">
      <dgm:prSet presAssocID="{550BD3DA-99DE-4932-B7A3-08F978199CDA}" presName="spaceRect" presStyleCnt="0"/>
      <dgm:spPr/>
    </dgm:pt>
    <dgm:pt modelId="{7978A5AE-6A65-4FA2-9FC1-AFEA407127C3}" type="pres">
      <dgm:prSet presAssocID="{550BD3DA-99DE-4932-B7A3-08F978199CDA}" presName="parTx" presStyleLbl="revTx" presStyleIdx="2" presStyleCnt="4">
        <dgm:presLayoutVars>
          <dgm:chMax val="0"/>
          <dgm:chPref val="0"/>
        </dgm:presLayoutVars>
      </dgm:prSet>
      <dgm:spPr/>
    </dgm:pt>
    <dgm:pt modelId="{3E85175E-3A8C-4E13-89C7-28EC07654518}" type="pres">
      <dgm:prSet presAssocID="{483C0E67-312C-4F7A-B7F3-A6A55FFD96DB}" presName="sibTrans" presStyleCnt="0"/>
      <dgm:spPr/>
    </dgm:pt>
    <dgm:pt modelId="{8222274C-DBD9-4829-BE75-8E9677B206E2}" type="pres">
      <dgm:prSet presAssocID="{2C9B2D2A-DB62-405A-9309-9A3604D5D938}" presName="compNode" presStyleCnt="0"/>
      <dgm:spPr/>
    </dgm:pt>
    <dgm:pt modelId="{67BEECDE-FEF4-45C6-B0E7-4A70DC5D30E4}" type="pres">
      <dgm:prSet presAssocID="{2C9B2D2A-DB62-405A-9309-9A3604D5D938}" presName="bgRect" presStyleLbl="bgShp" presStyleIdx="3" presStyleCnt="4"/>
      <dgm:spPr/>
    </dgm:pt>
    <dgm:pt modelId="{F5311B79-22FB-4F5B-BA94-202EEFEF558D}" type="pres">
      <dgm:prSet presAssocID="{2C9B2D2A-DB62-405A-9309-9A3604D5D93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Smartphone"/>
        </a:ext>
      </dgm:extLst>
    </dgm:pt>
    <dgm:pt modelId="{1B7D0DA9-B85A-464F-8B23-6C0CBEC9A5E8}" type="pres">
      <dgm:prSet presAssocID="{2C9B2D2A-DB62-405A-9309-9A3604D5D938}" presName="spaceRect" presStyleCnt="0"/>
      <dgm:spPr/>
    </dgm:pt>
    <dgm:pt modelId="{D38E9161-FCC5-4B66-9BC8-8B8985B7FF62}" type="pres">
      <dgm:prSet presAssocID="{2C9B2D2A-DB62-405A-9309-9A3604D5D938}" presName="parTx" presStyleLbl="revTx" presStyleIdx="3" presStyleCnt="4">
        <dgm:presLayoutVars>
          <dgm:chMax val="0"/>
          <dgm:chPref val="0"/>
        </dgm:presLayoutVars>
      </dgm:prSet>
      <dgm:spPr/>
    </dgm:pt>
  </dgm:ptLst>
  <dgm:cxnLst>
    <dgm:cxn modelId="{E7FDAB18-1DE1-4875-BBA6-DC3EF41E3374}" srcId="{67127834-811C-4057-9A9F-AA308A32D390}" destId="{F1E742BF-4719-40A6-9049-B1A4F2780A49}" srcOrd="0" destOrd="0" parTransId="{2885CFF4-EBE7-4A89-809F-E0379752253D}" sibTransId="{E218B1E4-7ECD-4632-BDD2-01A447AA4480}"/>
    <dgm:cxn modelId="{2407841C-370F-430D-A8F0-541F690C88F1}" type="presOf" srcId="{550BD3DA-99DE-4932-B7A3-08F978199CDA}" destId="{7978A5AE-6A65-4FA2-9FC1-AFEA407127C3}" srcOrd="0" destOrd="0" presId="urn:microsoft.com/office/officeart/2018/2/layout/IconVerticalSolidList"/>
    <dgm:cxn modelId="{E4FC2B1D-D936-469C-ABFE-8DAD3FC5A957}" type="presOf" srcId="{F1E742BF-4719-40A6-9049-B1A4F2780A49}" destId="{87E94A1B-ABCD-4FD7-8D6B-84DCE058A700}" srcOrd="0" destOrd="0" presId="urn:microsoft.com/office/officeart/2018/2/layout/IconVerticalSolidList"/>
    <dgm:cxn modelId="{2D554661-4254-416F-8D9E-0B6CA9C3AA88}" type="presOf" srcId="{2C9B2D2A-DB62-405A-9309-9A3604D5D938}" destId="{D38E9161-FCC5-4B66-9BC8-8B8985B7FF62}" srcOrd="0" destOrd="0" presId="urn:microsoft.com/office/officeart/2018/2/layout/IconVerticalSolidList"/>
    <dgm:cxn modelId="{A80A3D43-6161-48FE-BA06-E70C669E8F52}" srcId="{67127834-811C-4057-9A9F-AA308A32D390}" destId="{2C9B2D2A-DB62-405A-9309-9A3604D5D938}" srcOrd="3" destOrd="0" parTransId="{E2E89BD7-D3A4-4828-8379-8049997C5A86}" sibTransId="{82E58882-D621-4A23-9592-952F73158563}"/>
    <dgm:cxn modelId="{81C5A5B4-347C-4533-8361-321A4151FDF4}" srcId="{67127834-811C-4057-9A9F-AA308A32D390}" destId="{550BD3DA-99DE-4932-B7A3-08F978199CDA}" srcOrd="2" destOrd="0" parTransId="{A1DC218A-3145-4398-8934-414FD6C194CF}" sibTransId="{483C0E67-312C-4F7A-B7F3-A6A55FFD96DB}"/>
    <dgm:cxn modelId="{34B4BEC6-9888-4B5C-9165-4F3B8CE3995C}" srcId="{67127834-811C-4057-9A9F-AA308A32D390}" destId="{5C3BFF4B-82B7-4F3D-B82E-C8F623C257B7}" srcOrd="1" destOrd="0" parTransId="{0A763045-C74B-4B50-BE8B-C73833E90BCE}" sibTransId="{0C5CEB4D-7647-4320-BF4B-2D39162DCCC3}"/>
    <dgm:cxn modelId="{60FB99D1-B728-4AE0-AD15-0FF54BEF462B}" type="presOf" srcId="{5C3BFF4B-82B7-4F3D-B82E-C8F623C257B7}" destId="{0FF4DC95-2010-4567-9F27-DD6777A8ED22}" srcOrd="0" destOrd="0" presId="urn:microsoft.com/office/officeart/2018/2/layout/IconVerticalSolidList"/>
    <dgm:cxn modelId="{AD2288FE-7CF4-4091-AD8B-44206168CC96}" type="presOf" srcId="{67127834-811C-4057-9A9F-AA308A32D390}" destId="{95615CAA-D796-4D13-A878-537FB0FDA49D}" srcOrd="0" destOrd="0" presId="urn:microsoft.com/office/officeart/2018/2/layout/IconVerticalSolidList"/>
    <dgm:cxn modelId="{854EC311-776A-4A42-A159-10AE5F2C6BD6}" type="presParOf" srcId="{95615CAA-D796-4D13-A878-537FB0FDA49D}" destId="{3FCBA50B-B815-41A1-AE1D-96F69D5BFEB8}" srcOrd="0" destOrd="0" presId="urn:microsoft.com/office/officeart/2018/2/layout/IconVerticalSolidList"/>
    <dgm:cxn modelId="{0D5FFA76-4197-4BB3-A5AC-A766023EBA3E}" type="presParOf" srcId="{3FCBA50B-B815-41A1-AE1D-96F69D5BFEB8}" destId="{CE9A571A-5892-48AA-8421-3715A3B92788}" srcOrd="0" destOrd="0" presId="urn:microsoft.com/office/officeart/2018/2/layout/IconVerticalSolidList"/>
    <dgm:cxn modelId="{D7A76158-CBEE-4E32-BCCD-1A30705ECB1F}" type="presParOf" srcId="{3FCBA50B-B815-41A1-AE1D-96F69D5BFEB8}" destId="{3E9E1E95-987E-4999-A159-FF1456F8557F}" srcOrd="1" destOrd="0" presId="urn:microsoft.com/office/officeart/2018/2/layout/IconVerticalSolidList"/>
    <dgm:cxn modelId="{8AC8B019-212D-4EE2-AB44-B3EC4DDCDB1F}" type="presParOf" srcId="{3FCBA50B-B815-41A1-AE1D-96F69D5BFEB8}" destId="{C36D1298-8214-4B52-84F7-2D5B2DE5B348}" srcOrd="2" destOrd="0" presId="urn:microsoft.com/office/officeart/2018/2/layout/IconVerticalSolidList"/>
    <dgm:cxn modelId="{8951F90C-6F6D-4E85-906D-97EC557BCCF3}" type="presParOf" srcId="{3FCBA50B-B815-41A1-AE1D-96F69D5BFEB8}" destId="{87E94A1B-ABCD-4FD7-8D6B-84DCE058A700}" srcOrd="3" destOrd="0" presId="urn:microsoft.com/office/officeart/2018/2/layout/IconVerticalSolidList"/>
    <dgm:cxn modelId="{AE38BA03-4762-4DE7-96F6-59C876965710}" type="presParOf" srcId="{95615CAA-D796-4D13-A878-537FB0FDA49D}" destId="{62E7AF3D-5458-46DC-A2D3-69167A2E3404}" srcOrd="1" destOrd="0" presId="urn:microsoft.com/office/officeart/2018/2/layout/IconVerticalSolidList"/>
    <dgm:cxn modelId="{73C8CCA5-D733-4E41-9165-EA4C1A9DBF91}" type="presParOf" srcId="{95615CAA-D796-4D13-A878-537FB0FDA49D}" destId="{EEA020FD-5402-4D36-8CC8-4010CA95EDB1}" srcOrd="2" destOrd="0" presId="urn:microsoft.com/office/officeart/2018/2/layout/IconVerticalSolidList"/>
    <dgm:cxn modelId="{B1852A63-3CB4-41B1-9181-A6AD0D425C90}" type="presParOf" srcId="{EEA020FD-5402-4D36-8CC8-4010CA95EDB1}" destId="{1DBDA877-86A6-4E57-84A2-E5F5703824B4}" srcOrd="0" destOrd="0" presId="urn:microsoft.com/office/officeart/2018/2/layout/IconVerticalSolidList"/>
    <dgm:cxn modelId="{259E1BD8-23ED-4FBF-BDBF-F2F1017449E4}" type="presParOf" srcId="{EEA020FD-5402-4D36-8CC8-4010CA95EDB1}" destId="{04EDC91A-B467-4458-AA94-7C73B2CC3661}" srcOrd="1" destOrd="0" presId="urn:microsoft.com/office/officeart/2018/2/layout/IconVerticalSolidList"/>
    <dgm:cxn modelId="{0184352B-D4DA-4444-97A4-AC55937BA6F7}" type="presParOf" srcId="{EEA020FD-5402-4D36-8CC8-4010CA95EDB1}" destId="{6B3D58E4-7851-4584-9EB1-D00E457EBFC5}" srcOrd="2" destOrd="0" presId="urn:microsoft.com/office/officeart/2018/2/layout/IconVerticalSolidList"/>
    <dgm:cxn modelId="{5B0D84C3-D50F-4597-A90D-DAEB95691BE9}" type="presParOf" srcId="{EEA020FD-5402-4D36-8CC8-4010CA95EDB1}" destId="{0FF4DC95-2010-4567-9F27-DD6777A8ED22}" srcOrd="3" destOrd="0" presId="urn:microsoft.com/office/officeart/2018/2/layout/IconVerticalSolidList"/>
    <dgm:cxn modelId="{90CEA5A1-C752-4722-ADD0-D3B5B229FCFF}" type="presParOf" srcId="{95615CAA-D796-4D13-A878-537FB0FDA49D}" destId="{80F69B79-6701-4957-B5C2-D4D1A8BCA700}" srcOrd="3" destOrd="0" presId="urn:microsoft.com/office/officeart/2018/2/layout/IconVerticalSolidList"/>
    <dgm:cxn modelId="{08B70F98-1CEF-4332-9CBD-61BC4976F151}" type="presParOf" srcId="{95615CAA-D796-4D13-A878-537FB0FDA49D}" destId="{F59B84E6-FD93-41D7-8F5A-2966312E90A8}" srcOrd="4" destOrd="0" presId="urn:microsoft.com/office/officeart/2018/2/layout/IconVerticalSolidList"/>
    <dgm:cxn modelId="{91A45987-7CEF-4A0B-A724-9A310996E2FE}" type="presParOf" srcId="{F59B84E6-FD93-41D7-8F5A-2966312E90A8}" destId="{CD94CC06-10AA-4370-AFE1-57F26C310B91}" srcOrd="0" destOrd="0" presId="urn:microsoft.com/office/officeart/2018/2/layout/IconVerticalSolidList"/>
    <dgm:cxn modelId="{ABBE5773-27CA-42D5-A3D5-86B7CAE32C64}" type="presParOf" srcId="{F59B84E6-FD93-41D7-8F5A-2966312E90A8}" destId="{4AD99ABB-F611-4136-9CD5-ED62388F52DD}" srcOrd="1" destOrd="0" presId="urn:microsoft.com/office/officeart/2018/2/layout/IconVerticalSolidList"/>
    <dgm:cxn modelId="{C7CD6893-42AE-4F84-8E3C-5A0AC8313A80}" type="presParOf" srcId="{F59B84E6-FD93-41D7-8F5A-2966312E90A8}" destId="{9E391511-6F47-4991-A9A5-713B55E67684}" srcOrd="2" destOrd="0" presId="urn:microsoft.com/office/officeart/2018/2/layout/IconVerticalSolidList"/>
    <dgm:cxn modelId="{FE544549-4916-45A1-ADEB-26BBBA3D8710}" type="presParOf" srcId="{F59B84E6-FD93-41D7-8F5A-2966312E90A8}" destId="{7978A5AE-6A65-4FA2-9FC1-AFEA407127C3}" srcOrd="3" destOrd="0" presId="urn:microsoft.com/office/officeart/2018/2/layout/IconVerticalSolidList"/>
    <dgm:cxn modelId="{FF08ACF8-394F-4D94-B1F0-74085E2FCDCB}" type="presParOf" srcId="{95615CAA-D796-4D13-A878-537FB0FDA49D}" destId="{3E85175E-3A8C-4E13-89C7-28EC07654518}" srcOrd="5" destOrd="0" presId="urn:microsoft.com/office/officeart/2018/2/layout/IconVerticalSolidList"/>
    <dgm:cxn modelId="{7EF71C55-837F-4B66-AA27-A842823A7DDA}" type="presParOf" srcId="{95615CAA-D796-4D13-A878-537FB0FDA49D}" destId="{8222274C-DBD9-4829-BE75-8E9677B206E2}" srcOrd="6" destOrd="0" presId="urn:microsoft.com/office/officeart/2018/2/layout/IconVerticalSolidList"/>
    <dgm:cxn modelId="{4FE58815-5B7B-47B8-8382-4DDDAE17CDBA}" type="presParOf" srcId="{8222274C-DBD9-4829-BE75-8E9677B206E2}" destId="{67BEECDE-FEF4-45C6-B0E7-4A70DC5D30E4}" srcOrd="0" destOrd="0" presId="urn:microsoft.com/office/officeart/2018/2/layout/IconVerticalSolidList"/>
    <dgm:cxn modelId="{C5782DC1-9FBA-430B-907C-C735125311D6}" type="presParOf" srcId="{8222274C-DBD9-4829-BE75-8E9677B206E2}" destId="{F5311B79-22FB-4F5B-BA94-202EEFEF558D}" srcOrd="1" destOrd="0" presId="urn:microsoft.com/office/officeart/2018/2/layout/IconVerticalSolidList"/>
    <dgm:cxn modelId="{E412E4D3-52F7-4CB3-A99C-02144619D2E4}" type="presParOf" srcId="{8222274C-DBD9-4829-BE75-8E9677B206E2}" destId="{1B7D0DA9-B85A-464F-8B23-6C0CBEC9A5E8}" srcOrd="2" destOrd="0" presId="urn:microsoft.com/office/officeart/2018/2/layout/IconVerticalSolidList"/>
    <dgm:cxn modelId="{0C1B3FC9-884F-4E7A-8605-F79A70CD260B}" type="presParOf" srcId="{8222274C-DBD9-4829-BE75-8E9677B206E2}" destId="{D38E9161-FCC5-4B66-9BC8-8B8985B7FF6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127834-811C-4057-9A9F-AA308A32D39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1E742BF-4719-40A6-9049-B1A4F2780A49}">
      <dgm:prSet/>
      <dgm:spPr/>
      <dgm:t>
        <a:bodyPr/>
        <a:lstStyle/>
        <a:p>
          <a:r>
            <a:rPr lang="en-US" dirty="0"/>
            <a:t>SOLUTIONS</a:t>
          </a:r>
        </a:p>
      </dgm:t>
    </dgm:pt>
    <dgm:pt modelId="{2885CFF4-EBE7-4A89-809F-E0379752253D}" type="parTrans" cxnId="{E7FDAB18-1DE1-4875-BBA6-DC3EF41E3374}">
      <dgm:prSet/>
      <dgm:spPr/>
      <dgm:t>
        <a:bodyPr/>
        <a:lstStyle/>
        <a:p>
          <a:endParaRPr lang="en-US"/>
        </a:p>
      </dgm:t>
    </dgm:pt>
    <dgm:pt modelId="{E218B1E4-7ECD-4632-BDD2-01A447AA4480}" type="sibTrans" cxnId="{E7FDAB18-1DE1-4875-BBA6-DC3EF41E3374}">
      <dgm:prSet/>
      <dgm:spPr/>
      <dgm:t>
        <a:bodyPr/>
        <a:lstStyle/>
        <a:p>
          <a:endParaRPr lang="en-US"/>
        </a:p>
      </dgm:t>
    </dgm:pt>
    <dgm:pt modelId="{816881FD-3BB3-4188-AD04-AE86BFEDF28C}">
      <dgm:prSet/>
      <dgm:spPr/>
      <dgm:t>
        <a:bodyPr/>
        <a:lstStyle/>
        <a:p>
          <a:r>
            <a:rPr lang="en-US" b="0" i="0" dirty="0"/>
            <a:t>Go beyond project support to build technical capacity that will stay with the </a:t>
          </a:r>
          <a:r>
            <a:rPr lang="en-US" b="0" i="0" dirty="0" err="1"/>
            <a:t>organisation</a:t>
          </a:r>
          <a:r>
            <a:rPr lang="en-US" b="0" i="0" dirty="0"/>
            <a:t> </a:t>
          </a:r>
          <a:endParaRPr lang="en-US" dirty="0"/>
        </a:p>
      </dgm:t>
    </dgm:pt>
    <dgm:pt modelId="{302325C1-E681-46EB-AE28-D7F8AD6E0F2F}" type="parTrans" cxnId="{26853BBD-08EB-4D17-950C-918531331296}">
      <dgm:prSet/>
      <dgm:spPr/>
      <dgm:t>
        <a:bodyPr/>
        <a:lstStyle/>
        <a:p>
          <a:endParaRPr lang="en-US"/>
        </a:p>
      </dgm:t>
    </dgm:pt>
    <dgm:pt modelId="{2AE82CFD-E07F-43B9-AAD0-A9F9D7D8B174}" type="sibTrans" cxnId="{26853BBD-08EB-4D17-950C-918531331296}">
      <dgm:prSet/>
      <dgm:spPr/>
      <dgm:t>
        <a:bodyPr/>
        <a:lstStyle/>
        <a:p>
          <a:endParaRPr lang="en-US"/>
        </a:p>
      </dgm:t>
    </dgm:pt>
    <dgm:pt modelId="{A2E87921-5052-472D-9650-6E09288FFCEC}">
      <dgm:prSet/>
      <dgm:spPr/>
      <dgm:t>
        <a:bodyPr/>
        <a:lstStyle/>
        <a:p>
          <a:r>
            <a:rPr lang="en-US" b="0" i="0" dirty="0"/>
            <a:t>Match available support with demonstrated need of </a:t>
          </a:r>
          <a:r>
            <a:rPr lang="en-US" b="0" i="0" dirty="0" err="1"/>
            <a:t>organisations</a:t>
          </a:r>
          <a:r>
            <a:rPr lang="en-US" b="0" i="0" dirty="0"/>
            <a:t> on the ground</a:t>
          </a:r>
          <a:endParaRPr lang="en-US" dirty="0"/>
        </a:p>
      </dgm:t>
    </dgm:pt>
    <dgm:pt modelId="{36AF155E-3158-4359-843D-A5DBC99F45AA}" type="parTrans" cxnId="{4E376BD4-5CFC-41F6-9594-27EBCC776C96}">
      <dgm:prSet/>
      <dgm:spPr/>
      <dgm:t>
        <a:bodyPr/>
        <a:lstStyle/>
        <a:p>
          <a:endParaRPr lang="de-DE"/>
        </a:p>
      </dgm:t>
    </dgm:pt>
    <dgm:pt modelId="{D02A6DDD-27C7-4F3A-9F86-89663885093E}" type="sibTrans" cxnId="{4E376BD4-5CFC-41F6-9594-27EBCC776C96}">
      <dgm:prSet/>
      <dgm:spPr/>
      <dgm:t>
        <a:bodyPr/>
        <a:lstStyle/>
        <a:p>
          <a:endParaRPr lang="de-DE"/>
        </a:p>
      </dgm:t>
    </dgm:pt>
    <dgm:pt modelId="{BF651A8B-1978-4011-9506-E230BDD15BA5}">
      <dgm:prSet/>
      <dgm:spPr/>
      <dgm:t>
        <a:bodyPr/>
        <a:lstStyle/>
        <a:p>
          <a:r>
            <a:rPr lang="en-US" b="0" i="0"/>
            <a:t>Donor should invest in handshake between legacy systems and new tech solutions</a:t>
          </a:r>
          <a:endParaRPr lang="en-US" dirty="0"/>
        </a:p>
      </dgm:t>
    </dgm:pt>
    <dgm:pt modelId="{0BA9322B-1637-4ED5-8342-B2B7AF638124}" type="parTrans" cxnId="{2E6D6B67-F9E6-4796-B9D0-5C704F306D9C}">
      <dgm:prSet/>
      <dgm:spPr/>
      <dgm:t>
        <a:bodyPr/>
        <a:lstStyle/>
        <a:p>
          <a:endParaRPr lang="de-DE"/>
        </a:p>
      </dgm:t>
    </dgm:pt>
    <dgm:pt modelId="{4C8C39FA-1169-4768-A1F9-13157899F5EB}" type="sibTrans" cxnId="{2E6D6B67-F9E6-4796-B9D0-5C704F306D9C}">
      <dgm:prSet/>
      <dgm:spPr/>
      <dgm:t>
        <a:bodyPr/>
        <a:lstStyle/>
        <a:p>
          <a:endParaRPr lang="de-DE"/>
        </a:p>
      </dgm:t>
    </dgm:pt>
    <dgm:pt modelId="{24896C99-8013-4459-9EEF-512FD2D040C6}" type="pres">
      <dgm:prSet presAssocID="{67127834-811C-4057-9A9F-AA308A32D390}" presName="diagram" presStyleCnt="0">
        <dgm:presLayoutVars>
          <dgm:dir/>
          <dgm:resizeHandles val="exact"/>
        </dgm:presLayoutVars>
      </dgm:prSet>
      <dgm:spPr/>
    </dgm:pt>
    <dgm:pt modelId="{F1F6D9F4-ABA1-46BB-BAC0-911728116ED3}" type="pres">
      <dgm:prSet presAssocID="{F1E742BF-4719-40A6-9049-B1A4F2780A49}" presName="node" presStyleLbl="node1" presStyleIdx="0" presStyleCnt="4">
        <dgm:presLayoutVars>
          <dgm:bulletEnabled val="1"/>
        </dgm:presLayoutVars>
      </dgm:prSet>
      <dgm:spPr/>
    </dgm:pt>
    <dgm:pt modelId="{E1564DD3-FA72-4549-8965-9C068602888E}" type="pres">
      <dgm:prSet presAssocID="{E218B1E4-7ECD-4632-BDD2-01A447AA4480}" presName="sibTrans" presStyleCnt="0"/>
      <dgm:spPr/>
    </dgm:pt>
    <dgm:pt modelId="{EEB8C838-3799-40E4-B015-B0407DEDFCE4}" type="pres">
      <dgm:prSet presAssocID="{816881FD-3BB3-4188-AD04-AE86BFEDF28C}" presName="node" presStyleLbl="node1" presStyleIdx="1" presStyleCnt="4">
        <dgm:presLayoutVars>
          <dgm:bulletEnabled val="1"/>
        </dgm:presLayoutVars>
      </dgm:prSet>
      <dgm:spPr/>
    </dgm:pt>
    <dgm:pt modelId="{0D05FC1C-EF8A-45AD-BDF8-77CBE6E3DD3C}" type="pres">
      <dgm:prSet presAssocID="{2AE82CFD-E07F-43B9-AAD0-A9F9D7D8B174}" presName="sibTrans" presStyleCnt="0"/>
      <dgm:spPr/>
    </dgm:pt>
    <dgm:pt modelId="{405C3740-4E58-4E91-BF7A-8489C3A36D39}" type="pres">
      <dgm:prSet presAssocID="{A2E87921-5052-472D-9650-6E09288FFCEC}" presName="node" presStyleLbl="node1" presStyleIdx="2" presStyleCnt="4">
        <dgm:presLayoutVars>
          <dgm:bulletEnabled val="1"/>
        </dgm:presLayoutVars>
      </dgm:prSet>
      <dgm:spPr/>
    </dgm:pt>
    <dgm:pt modelId="{C1B89F12-A06E-419D-85BF-558894A9690E}" type="pres">
      <dgm:prSet presAssocID="{D02A6DDD-27C7-4F3A-9F86-89663885093E}" presName="sibTrans" presStyleCnt="0"/>
      <dgm:spPr/>
    </dgm:pt>
    <dgm:pt modelId="{2385F6ED-D9FB-4F93-B719-8DF36A5BA4D6}" type="pres">
      <dgm:prSet presAssocID="{BF651A8B-1978-4011-9506-E230BDD15BA5}" presName="node" presStyleLbl="node1" presStyleIdx="3" presStyleCnt="4">
        <dgm:presLayoutVars>
          <dgm:bulletEnabled val="1"/>
        </dgm:presLayoutVars>
      </dgm:prSet>
      <dgm:spPr/>
    </dgm:pt>
  </dgm:ptLst>
  <dgm:cxnLst>
    <dgm:cxn modelId="{E7FDAB18-1DE1-4875-BBA6-DC3EF41E3374}" srcId="{67127834-811C-4057-9A9F-AA308A32D390}" destId="{F1E742BF-4719-40A6-9049-B1A4F2780A49}" srcOrd="0" destOrd="0" parTransId="{2885CFF4-EBE7-4A89-809F-E0379752253D}" sibTransId="{E218B1E4-7ECD-4632-BDD2-01A447AA4480}"/>
    <dgm:cxn modelId="{CECAFD61-490E-45D3-B933-508704DDCB59}" type="presOf" srcId="{A2E87921-5052-472D-9650-6E09288FFCEC}" destId="{405C3740-4E58-4E91-BF7A-8489C3A36D39}" srcOrd="0" destOrd="0" presId="urn:microsoft.com/office/officeart/2005/8/layout/default"/>
    <dgm:cxn modelId="{2E6D6B67-F9E6-4796-B9D0-5C704F306D9C}" srcId="{67127834-811C-4057-9A9F-AA308A32D390}" destId="{BF651A8B-1978-4011-9506-E230BDD15BA5}" srcOrd="3" destOrd="0" parTransId="{0BA9322B-1637-4ED5-8342-B2B7AF638124}" sibTransId="{4C8C39FA-1169-4768-A1F9-13157899F5EB}"/>
    <dgm:cxn modelId="{C7F4927C-282D-4FE4-AB50-4FD822A5EC0B}" type="presOf" srcId="{67127834-811C-4057-9A9F-AA308A32D390}" destId="{24896C99-8013-4459-9EEF-512FD2D040C6}" srcOrd="0" destOrd="0" presId="urn:microsoft.com/office/officeart/2005/8/layout/default"/>
    <dgm:cxn modelId="{6FD3E49A-6B3F-47AD-9054-6B69590E3862}" type="presOf" srcId="{F1E742BF-4719-40A6-9049-B1A4F2780A49}" destId="{F1F6D9F4-ABA1-46BB-BAC0-911728116ED3}" srcOrd="0" destOrd="0" presId="urn:microsoft.com/office/officeart/2005/8/layout/default"/>
    <dgm:cxn modelId="{881D50A8-6235-4F44-942E-553127A76C0F}" type="presOf" srcId="{816881FD-3BB3-4188-AD04-AE86BFEDF28C}" destId="{EEB8C838-3799-40E4-B015-B0407DEDFCE4}" srcOrd="0" destOrd="0" presId="urn:microsoft.com/office/officeart/2005/8/layout/default"/>
    <dgm:cxn modelId="{176C84AE-A13B-4F55-877F-BB060C92182E}" type="presOf" srcId="{BF651A8B-1978-4011-9506-E230BDD15BA5}" destId="{2385F6ED-D9FB-4F93-B719-8DF36A5BA4D6}" srcOrd="0" destOrd="0" presId="urn:microsoft.com/office/officeart/2005/8/layout/default"/>
    <dgm:cxn modelId="{26853BBD-08EB-4D17-950C-918531331296}" srcId="{67127834-811C-4057-9A9F-AA308A32D390}" destId="{816881FD-3BB3-4188-AD04-AE86BFEDF28C}" srcOrd="1" destOrd="0" parTransId="{302325C1-E681-46EB-AE28-D7F8AD6E0F2F}" sibTransId="{2AE82CFD-E07F-43B9-AAD0-A9F9D7D8B174}"/>
    <dgm:cxn modelId="{4E376BD4-5CFC-41F6-9594-27EBCC776C96}" srcId="{67127834-811C-4057-9A9F-AA308A32D390}" destId="{A2E87921-5052-472D-9650-6E09288FFCEC}" srcOrd="2" destOrd="0" parTransId="{36AF155E-3158-4359-843D-A5DBC99F45AA}" sibTransId="{D02A6DDD-27C7-4F3A-9F86-89663885093E}"/>
    <dgm:cxn modelId="{056742C7-910B-46E6-933B-E7D420F1FFB7}" type="presParOf" srcId="{24896C99-8013-4459-9EEF-512FD2D040C6}" destId="{F1F6D9F4-ABA1-46BB-BAC0-911728116ED3}" srcOrd="0" destOrd="0" presId="urn:microsoft.com/office/officeart/2005/8/layout/default"/>
    <dgm:cxn modelId="{F00793F2-D859-4136-8101-1411FF2D2F7E}" type="presParOf" srcId="{24896C99-8013-4459-9EEF-512FD2D040C6}" destId="{E1564DD3-FA72-4549-8965-9C068602888E}" srcOrd="1" destOrd="0" presId="urn:microsoft.com/office/officeart/2005/8/layout/default"/>
    <dgm:cxn modelId="{A2AD1180-10E4-4EF9-AC33-DCDF021BB70C}" type="presParOf" srcId="{24896C99-8013-4459-9EEF-512FD2D040C6}" destId="{EEB8C838-3799-40E4-B015-B0407DEDFCE4}" srcOrd="2" destOrd="0" presId="urn:microsoft.com/office/officeart/2005/8/layout/default"/>
    <dgm:cxn modelId="{8A8D2F2A-079A-4F88-9558-9F5FF25089F8}" type="presParOf" srcId="{24896C99-8013-4459-9EEF-512FD2D040C6}" destId="{0D05FC1C-EF8A-45AD-BDF8-77CBE6E3DD3C}" srcOrd="3" destOrd="0" presId="urn:microsoft.com/office/officeart/2005/8/layout/default"/>
    <dgm:cxn modelId="{77AB09CD-8262-475C-916A-17FCE57B48A8}" type="presParOf" srcId="{24896C99-8013-4459-9EEF-512FD2D040C6}" destId="{405C3740-4E58-4E91-BF7A-8489C3A36D39}" srcOrd="4" destOrd="0" presId="urn:microsoft.com/office/officeart/2005/8/layout/default"/>
    <dgm:cxn modelId="{A1CEF16C-2D2D-418C-A8EF-1C98BF0EC052}" type="presParOf" srcId="{24896C99-8013-4459-9EEF-512FD2D040C6}" destId="{C1B89F12-A06E-419D-85BF-558894A9690E}" srcOrd="5" destOrd="0" presId="urn:microsoft.com/office/officeart/2005/8/layout/default"/>
    <dgm:cxn modelId="{379B34EF-8B06-4111-9717-7A433A3C90F2}" type="presParOf" srcId="{24896C99-8013-4459-9EEF-512FD2D040C6}" destId="{2385F6ED-D9FB-4F93-B719-8DF36A5BA4D6}"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B4EBFF-B5DE-492C-82C3-09687C4EA15E}">
      <dsp:nvSpPr>
        <dsp:cNvPr id="0" name=""/>
        <dsp:cNvSpPr/>
      </dsp:nvSpPr>
      <dsp:spPr>
        <a:xfrm>
          <a:off x="0" y="718"/>
          <a:ext cx="6513603" cy="168113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7CAC39-17BE-49D9-B192-2BAAFD3389E9}">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50DFBF-A775-41AF-BE54-D3BE51F7CD1C}">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800100">
            <a:lnSpc>
              <a:spcPct val="90000"/>
            </a:lnSpc>
            <a:spcBef>
              <a:spcPct val="0"/>
            </a:spcBef>
            <a:spcAft>
              <a:spcPct val="35000"/>
            </a:spcAft>
            <a:buNone/>
          </a:pPr>
          <a:r>
            <a:rPr lang="en-US" sz="1800" kern="1200" dirty="0"/>
            <a:t>Putting the focus on security and safety via cybersecurity of the people by shifting away from solely looking at "national" security of the states, which sometimes violates security and safety of their citizen. </a:t>
          </a:r>
        </a:p>
      </dsp:txBody>
      <dsp:txXfrm>
        <a:off x="1941716" y="718"/>
        <a:ext cx="4571887" cy="1681139"/>
      </dsp:txXfrm>
    </dsp:sp>
    <dsp:sp modelId="{E52744D8-14AA-477A-94E9-279967573B50}">
      <dsp:nvSpPr>
        <dsp:cNvPr id="0" name=""/>
        <dsp:cNvSpPr/>
      </dsp:nvSpPr>
      <dsp:spPr>
        <a:xfrm>
          <a:off x="0" y="2102143"/>
          <a:ext cx="6513603" cy="168113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E93638-7604-4EC8-BC5E-54F6040CCB57}">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0C7BB2-74E8-47DA-977F-2AF708A6ADD9}">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800100">
            <a:lnSpc>
              <a:spcPct val="90000"/>
            </a:lnSpc>
            <a:spcBef>
              <a:spcPct val="0"/>
            </a:spcBef>
            <a:spcAft>
              <a:spcPct val="35000"/>
            </a:spcAft>
            <a:buNone/>
          </a:pPr>
          <a:r>
            <a:rPr lang="en-US" sz="1800" b="0" kern="1200" dirty="0">
              <a:latin typeface="Arial" panose="020B0604020202020204" pitchFamily="34" charset="0"/>
              <a:cs typeface="Arial" panose="020B0604020202020204" pitchFamily="34" charset="0"/>
            </a:rPr>
            <a:t>Increase awareness on individual case-by-case threat modeling</a:t>
          </a:r>
        </a:p>
      </dsp:txBody>
      <dsp:txXfrm>
        <a:off x="1941716" y="2102143"/>
        <a:ext cx="4571887" cy="1681139"/>
      </dsp:txXfrm>
    </dsp:sp>
    <dsp:sp modelId="{D2723011-33F3-4FD5-A847-1FBE2B0D042D}">
      <dsp:nvSpPr>
        <dsp:cNvPr id="0" name=""/>
        <dsp:cNvSpPr/>
      </dsp:nvSpPr>
      <dsp:spPr>
        <a:xfrm>
          <a:off x="0" y="4203567"/>
          <a:ext cx="6513603" cy="168113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B89F75-4EF7-4DD3-9B42-1C07E0E33EF9}">
      <dsp:nvSpPr>
        <dsp:cNvPr id="0" name=""/>
        <dsp:cNvSpPr/>
      </dsp:nvSpPr>
      <dsp:spPr>
        <a:xfrm>
          <a:off x="508544" y="4581824"/>
          <a:ext cx="924626" cy="92462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0772C0-B547-4AAD-B9A2-76ADA45BA1A7}">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800100">
            <a:lnSpc>
              <a:spcPct val="90000"/>
            </a:lnSpc>
            <a:spcBef>
              <a:spcPct val="0"/>
            </a:spcBef>
            <a:spcAft>
              <a:spcPct val="35000"/>
            </a:spcAft>
            <a:buNone/>
          </a:pPr>
          <a:r>
            <a:rPr lang="en-US" sz="1800" b="0" kern="1200" dirty="0">
              <a:latin typeface="Arial" panose="020B0604020202020204" pitchFamily="34" charset="0"/>
              <a:cs typeface="Arial" panose="020B0604020202020204" pitchFamily="34" charset="0"/>
            </a:rPr>
            <a:t>Identify challenges and some best practices of achieving human rights centered cybersecurity (specifically to protect freedom of expression and privacy) </a:t>
          </a:r>
        </a:p>
      </dsp:txBody>
      <dsp:txXfrm>
        <a:off x="1941716" y="4203567"/>
        <a:ext cx="4571887" cy="1681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A571A-5892-48AA-8421-3715A3B92788}">
      <dsp:nvSpPr>
        <dsp:cNvPr id="0" name=""/>
        <dsp:cNvSpPr/>
      </dsp:nvSpPr>
      <dsp:spPr>
        <a:xfrm>
          <a:off x="0" y="459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9E1E95-987E-4999-A159-FF1456F8557F}">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E94A1B-ABCD-4FD7-8D6B-84DCE058A700}">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US" sz="1900" kern="1200" dirty="0"/>
            <a:t>CHALLENGES</a:t>
          </a:r>
        </a:p>
      </dsp:txBody>
      <dsp:txXfrm>
        <a:off x="1131174" y="4597"/>
        <a:ext cx="5382429" cy="979371"/>
      </dsp:txXfrm>
    </dsp:sp>
    <dsp:sp modelId="{1DBDA877-86A6-4E57-84A2-E5F5703824B4}">
      <dsp:nvSpPr>
        <dsp:cNvPr id="0" name=""/>
        <dsp:cNvSpPr/>
      </dsp:nvSpPr>
      <dsp:spPr>
        <a:xfrm>
          <a:off x="0" y="1228812"/>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EDC91A-B467-4458-AA94-7C73B2CC3661}">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FF4DC95-2010-4567-9F27-DD6777A8ED22}">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US" sz="1900" kern="1200" dirty="0"/>
            <a:t>Trust deficiency</a:t>
          </a:r>
        </a:p>
      </dsp:txBody>
      <dsp:txXfrm>
        <a:off x="1131174" y="1228812"/>
        <a:ext cx="5382429" cy="979371"/>
      </dsp:txXfrm>
    </dsp:sp>
    <dsp:sp modelId="{A51BB5BA-0DAC-401C-87B9-BF8B35766D3A}">
      <dsp:nvSpPr>
        <dsp:cNvPr id="0" name=""/>
        <dsp:cNvSpPr/>
      </dsp:nvSpPr>
      <dsp:spPr>
        <a:xfrm>
          <a:off x="0" y="245302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1AE848-1D4B-4753-84F3-5C09334BBD44}">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2DED46-8800-48FE-9395-066CE697A0DB}">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US" sz="1900" kern="1200" dirty="0"/>
            <a:t>Lack of training for proprietary software</a:t>
          </a:r>
        </a:p>
      </dsp:txBody>
      <dsp:txXfrm>
        <a:off x="1131174" y="2453027"/>
        <a:ext cx="5382429" cy="979371"/>
      </dsp:txXfrm>
    </dsp:sp>
    <dsp:sp modelId="{E5421860-A047-4BDB-A6CB-988304702D54}">
      <dsp:nvSpPr>
        <dsp:cNvPr id="0" name=""/>
        <dsp:cNvSpPr/>
      </dsp:nvSpPr>
      <dsp:spPr>
        <a:xfrm>
          <a:off x="0" y="3677241"/>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E3356B-0686-4781-A9BA-D105DFDDF1D1}">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0CFB63-F261-4E3C-8628-F6D913D11B7C}">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US" sz="1900" kern="1200" dirty="0"/>
            <a:t>Lack of awareness as to why privacy matters </a:t>
          </a:r>
        </a:p>
      </dsp:txBody>
      <dsp:txXfrm>
        <a:off x="1131174" y="3677241"/>
        <a:ext cx="5382429" cy="979371"/>
      </dsp:txXfrm>
    </dsp:sp>
    <dsp:sp modelId="{59B05714-2295-4EBA-ADE4-8C55D3EF8320}">
      <dsp:nvSpPr>
        <dsp:cNvPr id="0" name=""/>
        <dsp:cNvSpPr/>
      </dsp:nvSpPr>
      <dsp:spPr>
        <a:xfrm>
          <a:off x="0" y="4901456"/>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A763BA-6FB8-4E82-AA59-1AD34AE64BE7}">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3F57009-87AA-48FD-B557-5A39C88FCA88}">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100000"/>
            </a:lnSpc>
            <a:spcBef>
              <a:spcPct val="0"/>
            </a:spcBef>
            <a:spcAft>
              <a:spcPct val="35000"/>
            </a:spcAft>
            <a:buNone/>
          </a:pPr>
          <a:r>
            <a:rPr lang="en-US" sz="1900" kern="1200" dirty="0"/>
            <a:t>Lack of secure devices and communications</a:t>
          </a:r>
        </a:p>
      </dsp:txBody>
      <dsp:txXfrm>
        <a:off x="1131174" y="4901456"/>
        <a:ext cx="5382429" cy="9793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6D9F4-ABA1-46BB-BAC0-911728116ED3}">
      <dsp:nvSpPr>
        <dsp:cNvPr id="0" name=""/>
        <dsp:cNvSpPr/>
      </dsp:nvSpPr>
      <dsp:spPr>
        <a:xfrm>
          <a:off x="969248" y="1572"/>
          <a:ext cx="2178622" cy="130717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SOLUTIONS</a:t>
          </a:r>
        </a:p>
      </dsp:txBody>
      <dsp:txXfrm>
        <a:off x="969248" y="1572"/>
        <a:ext cx="2178622" cy="1307173"/>
      </dsp:txXfrm>
    </dsp:sp>
    <dsp:sp modelId="{EEB8C838-3799-40E4-B015-B0407DEDFCE4}">
      <dsp:nvSpPr>
        <dsp:cNvPr id="0" name=""/>
        <dsp:cNvSpPr/>
      </dsp:nvSpPr>
      <dsp:spPr>
        <a:xfrm>
          <a:off x="3365733" y="1572"/>
          <a:ext cx="2178622" cy="130717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 Use software and services the local </a:t>
          </a:r>
          <a:r>
            <a:rPr lang="en-US" sz="1800" kern="1200" dirty="0" err="1"/>
            <a:t>organisations</a:t>
          </a:r>
          <a:r>
            <a:rPr lang="en-US" sz="1800" kern="1200" dirty="0"/>
            <a:t> are familiar with</a:t>
          </a:r>
        </a:p>
      </dsp:txBody>
      <dsp:txXfrm>
        <a:off x="3365733" y="1572"/>
        <a:ext cx="2178622" cy="1307173"/>
      </dsp:txXfrm>
    </dsp:sp>
    <dsp:sp modelId="{99FD22A9-D885-4C83-9408-C1A53AAF8CA0}">
      <dsp:nvSpPr>
        <dsp:cNvPr id="0" name=""/>
        <dsp:cNvSpPr/>
      </dsp:nvSpPr>
      <dsp:spPr>
        <a:xfrm>
          <a:off x="969248" y="1526608"/>
          <a:ext cx="2178622" cy="130717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Creation of a way to access sensitive data through APIs</a:t>
          </a:r>
        </a:p>
      </dsp:txBody>
      <dsp:txXfrm>
        <a:off x="969248" y="1526608"/>
        <a:ext cx="2178622" cy="1307173"/>
      </dsp:txXfrm>
    </dsp:sp>
    <dsp:sp modelId="{101D8110-4078-4025-8799-F1E8E1CB0C53}">
      <dsp:nvSpPr>
        <dsp:cNvPr id="0" name=""/>
        <dsp:cNvSpPr/>
      </dsp:nvSpPr>
      <dsp:spPr>
        <a:xfrm>
          <a:off x="3365733" y="1526608"/>
          <a:ext cx="2178622" cy="130717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Training the staffers as to why privacy matters </a:t>
          </a:r>
        </a:p>
      </dsp:txBody>
      <dsp:txXfrm>
        <a:off x="3365733" y="1526608"/>
        <a:ext cx="2178622" cy="1307173"/>
      </dsp:txXfrm>
    </dsp:sp>
    <dsp:sp modelId="{2FBA7458-62CC-4563-BA7E-E44A55F3E85C}">
      <dsp:nvSpPr>
        <dsp:cNvPr id="0" name=""/>
        <dsp:cNvSpPr/>
      </dsp:nvSpPr>
      <dsp:spPr>
        <a:xfrm>
          <a:off x="969248" y="3051644"/>
          <a:ext cx="2178622" cy="130717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Training the staffers in digital security crucial for the success of the project</a:t>
          </a:r>
        </a:p>
      </dsp:txBody>
      <dsp:txXfrm>
        <a:off x="969248" y="3051644"/>
        <a:ext cx="2178622" cy="1307173"/>
      </dsp:txXfrm>
    </dsp:sp>
    <dsp:sp modelId="{D6D39B81-47F9-41CA-A1ED-4757986121BC}">
      <dsp:nvSpPr>
        <dsp:cNvPr id="0" name=""/>
        <dsp:cNvSpPr/>
      </dsp:nvSpPr>
      <dsp:spPr>
        <a:xfrm>
          <a:off x="3365733" y="3051644"/>
          <a:ext cx="2178622" cy="130717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Encryption</a:t>
          </a:r>
        </a:p>
      </dsp:txBody>
      <dsp:txXfrm>
        <a:off x="3365733" y="3051644"/>
        <a:ext cx="2178622" cy="1307173"/>
      </dsp:txXfrm>
    </dsp:sp>
    <dsp:sp modelId="{05A99F75-190F-462A-9B0B-17F7F69BC350}">
      <dsp:nvSpPr>
        <dsp:cNvPr id="0" name=""/>
        <dsp:cNvSpPr/>
      </dsp:nvSpPr>
      <dsp:spPr>
        <a:xfrm>
          <a:off x="969248" y="4576679"/>
          <a:ext cx="2178622" cy="130717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 Password Security</a:t>
          </a:r>
        </a:p>
      </dsp:txBody>
      <dsp:txXfrm>
        <a:off x="969248" y="4576679"/>
        <a:ext cx="2178622" cy="1307173"/>
      </dsp:txXfrm>
    </dsp:sp>
    <dsp:sp modelId="{773C46BE-2168-44F6-92D9-E235AAEB8FE0}">
      <dsp:nvSpPr>
        <dsp:cNvPr id="0" name=""/>
        <dsp:cNvSpPr/>
      </dsp:nvSpPr>
      <dsp:spPr>
        <a:xfrm>
          <a:off x="3365733" y="4576679"/>
          <a:ext cx="2178622" cy="130717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2-Factor Authentication </a:t>
          </a:r>
        </a:p>
      </dsp:txBody>
      <dsp:txXfrm>
        <a:off x="3365733" y="4576679"/>
        <a:ext cx="2178622" cy="13071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6D9F4-ABA1-46BB-BAC0-911728116ED3}">
      <dsp:nvSpPr>
        <dsp:cNvPr id="0" name=""/>
        <dsp:cNvSpPr/>
      </dsp:nvSpPr>
      <dsp:spPr>
        <a:xfrm>
          <a:off x="4269" y="180779"/>
          <a:ext cx="2178491" cy="13070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altLang="de-DE" sz="1600" kern="1200" dirty="0">
              <a:solidFill>
                <a:srgbClr val="FFFFFF"/>
              </a:solidFill>
              <a:latin typeface="+mj-lt"/>
              <a:ea typeface="+mj-ea"/>
              <a:cs typeface="+mj-cs"/>
            </a:rPr>
            <a:t>Easy to understand privacy and hardening standards for free services for the project</a:t>
          </a:r>
          <a:endParaRPr lang="en-US" sz="1600" kern="1200" dirty="0"/>
        </a:p>
      </dsp:txBody>
      <dsp:txXfrm>
        <a:off x="4269" y="180779"/>
        <a:ext cx="2178491" cy="1307094"/>
      </dsp:txXfrm>
    </dsp:sp>
    <dsp:sp modelId="{6DAAB3D3-98A1-4BA4-94BC-648ED74B2B03}">
      <dsp:nvSpPr>
        <dsp:cNvPr id="0" name=""/>
        <dsp:cNvSpPr/>
      </dsp:nvSpPr>
      <dsp:spPr>
        <a:xfrm>
          <a:off x="2396340" y="155526"/>
          <a:ext cx="2178491" cy="130709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Use privacy and security ratings for commonly utilized free/ basic services</a:t>
          </a:r>
          <a:endParaRPr lang="de-DE" sz="1600" kern="1200" dirty="0"/>
        </a:p>
      </dsp:txBody>
      <dsp:txXfrm>
        <a:off x="2396340" y="155526"/>
        <a:ext cx="2178491" cy="1307094"/>
      </dsp:txXfrm>
    </dsp:sp>
    <dsp:sp modelId="{99FD22A9-D885-4C83-9408-C1A53AAF8CA0}">
      <dsp:nvSpPr>
        <dsp:cNvPr id="0" name=""/>
        <dsp:cNvSpPr/>
      </dsp:nvSpPr>
      <dsp:spPr>
        <a:xfrm>
          <a:off x="4792681" y="155526"/>
          <a:ext cx="2178491" cy="13070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Use civilian computer emergency response teams</a:t>
          </a:r>
        </a:p>
      </dsp:txBody>
      <dsp:txXfrm>
        <a:off x="4792681" y="155526"/>
        <a:ext cx="2178491" cy="1307094"/>
      </dsp:txXfrm>
    </dsp:sp>
    <dsp:sp modelId="{101D8110-4078-4025-8799-F1E8E1CB0C53}">
      <dsp:nvSpPr>
        <dsp:cNvPr id="0" name=""/>
        <dsp:cNvSpPr/>
      </dsp:nvSpPr>
      <dsp:spPr>
        <a:xfrm>
          <a:off x="0" y="1680470"/>
          <a:ext cx="2178491" cy="130709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For banking, a secure operating system for transactions can be used</a:t>
          </a:r>
        </a:p>
      </dsp:txBody>
      <dsp:txXfrm>
        <a:off x="0" y="1680470"/>
        <a:ext cx="2178491" cy="1307094"/>
      </dsp:txXfrm>
    </dsp:sp>
    <dsp:sp modelId="{1A267ACB-C083-4945-A174-3A40699E3FBD}">
      <dsp:nvSpPr>
        <dsp:cNvPr id="0" name=""/>
        <dsp:cNvSpPr/>
      </dsp:nvSpPr>
      <dsp:spPr>
        <a:xfrm>
          <a:off x="2396340" y="1680470"/>
          <a:ext cx="2178491" cy="130709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Treat data connection as high risk or a red network </a:t>
          </a:r>
          <a:endParaRPr lang="de-DE" sz="1600" kern="1200" dirty="0"/>
        </a:p>
      </dsp:txBody>
      <dsp:txXfrm>
        <a:off x="2396340" y="1680470"/>
        <a:ext cx="2178491" cy="1307094"/>
      </dsp:txXfrm>
    </dsp:sp>
    <dsp:sp modelId="{D6D39B81-47F9-41CA-A1ED-4757986121BC}">
      <dsp:nvSpPr>
        <dsp:cNvPr id="0" name=""/>
        <dsp:cNvSpPr/>
      </dsp:nvSpPr>
      <dsp:spPr>
        <a:xfrm>
          <a:off x="4792681" y="1680470"/>
          <a:ext cx="2178491" cy="13070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dirty="0"/>
            <a:t>Browsing safety can be accomplished using proxies and a technology called Squid to hide traffic</a:t>
          </a:r>
          <a:endParaRPr lang="en-US" sz="1600" kern="1200" dirty="0"/>
        </a:p>
      </dsp:txBody>
      <dsp:txXfrm>
        <a:off x="4792681" y="1680470"/>
        <a:ext cx="2178491" cy="1307094"/>
      </dsp:txXfrm>
    </dsp:sp>
    <dsp:sp modelId="{9C11046B-B719-4A98-8FC6-577203EC0B08}">
      <dsp:nvSpPr>
        <dsp:cNvPr id="0" name=""/>
        <dsp:cNvSpPr/>
      </dsp:nvSpPr>
      <dsp:spPr>
        <a:xfrm>
          <a:off x="0" y="3205415"/>
          <a:ext cx="2178491" cy="130709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dirty="0"/>
            <a:t>Encrypt prior to uploading to a shared project cloud</a:t>
          </a:r>
          <a:endParaRPr lang="en-US" sz="1600" kern="1200" dirty="0"/>
        </a:p>
      </dsp:txBody>
      <dsp:txXfrm>
        <a:off x="0" y="3205415"/>
        <a:ext cx="2178491" cy="1307094"/>
      </dsp:txXfrm>
    </dsp:sp>
    <dsp:sp modelId="{05A99F75-190F-462A-9B0B-17F7F69BC350}">
      <dsp:nvSpPr>
        <dsp:cNvPr id="0" name=""/>
        <dsp:cNvSpPr/>
      </dsp:nvSpPr>
      <dsp:spPr>
        <a:xfrm>
          <a:off x="2396340" y="3205415"/>
          <a:ext cx="2178491" cy="13070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dirty="0"/>
            <a:t>Virus protection should be purchased or granted in bulk for the project and configured to update</a:t>
          </a:r>
          <a:endParaRPr lang="en-US" sz="1600" kern="1200" dirty="0"/>
        </a:p>
      </dsp:txBody>
      <dsp:txXfrm>
        <a:off x="2396340" y="3205415"/>
        <a:ext cx="2178491" cy="1307094"/>
      </dsp:txXfrm>
    </dsp:sp>
    <dsp:sp modelId="{39CA3560-8C2C-48E5-9576-9B76C6B8C20B}">
      <dsp:nvSpPr>
        <dsp:cNvPr id="0" name=""/>
        <dsp:cNvSpPr/>
      </dsp:nvSpPr>
      <dsp:spPr>
        <a:xfrm>
          <a:off x="4792681" y="3205415"/>
          <a:ext cx="2178491" cy="130709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a:t>Separate smartphones configured securely should be purchased for the project</a:t>
          </a:r>
          <a:endParaRPr lang="en-US" sz="1600" kern="1200" dirty="0"/>
        </a:p>
      </dsp:txBody>
      <dsp:txXfrm>
        <a:off x="4792681" y="3205415"/>
        <a:ext cx="2178491" cy="1307094"/>
      </dsp:txXfrm>
    </dsp:sp>
    <dsp:sp modelId="{94DE789A-9162-4E2A-B8E1-A64F7622342A}">
      <dsp:nvSpPr>
        <dsp:cNvPr id="0" name=""/>
        <dsp:cNvSpPr/>
      </dsp:nvSpPr>
      <dsp:spPr>
        <a:xfrm>
          <a:off x="0" y="4772447"/>
          <a:ext cx="2178491" cy="130709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dirty="0"/>
            <a:t>Travel pack consisting of power banks, trusted cables and USB condoms along with general advice.</a:t>
          </a:r>
          <a:endParaRPr lang="en-US" sz="1600" kern="1200" dirty="0"/>
        </a:p>
      </dsp:txBody>
      <dsp:txXfrm>
        <a:off x="0" y="4772447"/>
        <a:ext cx="2178491" cy="13070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A571A-5892-48AA-8421-3715A3B92788}">
      <dsp:nvSpPr>
        <dsp:cNvPr id="0" name=""/>
        <dsp:cNvSpPr/>
      </dsp:nvSpPr>
      <dsp:spPr>
        <a:xfrm>
          <a:off x="0" y="2442"/>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9E1E95-987E-4999-A159-FF1456F8557F}">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E94A1B-ABCD-4FD7-8D6B-84DCE058A700}">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kern="1200" dirty="0"/>
            <a:t>CHALLENGES</a:t>
          </a:r>
        </a:p>
      </dsp:txBody>
      <dsp:txXfrm>
        <a:off x="1429899" y="2442"/>
        <a:ext cx="5083704" cy="1238008"/>
      </dsp:txXfrm>
    </dsp:sp>
    <dsp:sp modelId="{1DBDA877-86A6-4E57-84A2-E5F5703824B4}">
      <dsp:nvSpPr>
        <dsp:cNvPr id="0" name=""/>
        <dsp:cNvSpPr/>
      </dsp:nvSpPr>
      <dsp:spPr>
        <a:xfrm>
          <a:off x="0" y="1549953"/>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EDC91A-B467-4458-AA94-7C73B2CC3661}">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FF4DC95-2010-4567-9F27-DD6777A8ED22}">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de-DE" sz="2200" b="0" i="0" kern="1200"/>
            <a:t>Capacity support required</a:t>
          </a:r>
          <a:endParaRPr lang="en-US" sz="2200" kern="1200" dirty="0"/>
        </a:p>
      </dsp:txBody>
      <dsp:txXfrm>
        <a:off x="1429899" y="1549953"/>
        <a:ext cx="5083704" cy="1238008"/>
      </dsp:txXfrm>
    </dsp:sp>
    <dsp:sp modelId="{CD94CC06-10AA-4370-AFE1-57F26C310B91}">
      <dsp:nvSpPr>
        <dsp:cNvPr id="0" name=""/>
        <dsp:cNvSpPr/>
      </dsp:nvSpPr>
      <dsp:spPr>
        <a:xfrm>
          <a:off x="0" y="3097464"/>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D99ABB-F611-4136-9CD5-ED62388F52DD}">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78A5AE-6A65-4FA2-9FC1-AFEA407127C3}">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b="0" i="0" kern="1200" dirty="0"/>
            <a:t>Priority: Is this project really what the local partner needs right now? </a:t>
          </a:r>
        </a:p>
      </dsp:txBody>
      <dsp:txXfrm>
        <a:off x="1429899" y="3097464"/>
        <a:ext cx="5083704" cy="1238008"/>
      </dsp:txXfrm>
    </dsp:sp>
    <dsp:sp modelId="{67BEECDE-FEF4-45C6-B0E7-4A70DC5D30E4}">
      <dsp:nvSpPr>
        <dsp:cNvPr id="0" name=""/>
        <dsp:cNvSpPr/>
      </dsp:nvSpPr>
      <dsp:spPr>
        <a:xfrm>
          <a:off x="0" y="4644974"/>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311B79-22FB-4F5B-BA94-202EEFEF558D}">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8E9161-FCC5-4B66-9BC8-8B8985B7FF62}">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b="0" i="0" kern="1200" dirty="0"/>
            <a:t>Legacy Tech vs New Tech: Assumption that new tech is insecure</a:t>
          </a:r>
        </a:p>
      </dsp:txBody>
      <dsp:txXfrm>
        <a:off x="1429899" y="4644974"/>
        <a:ext cx="5083704" cy="12380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6D9F4-ABA1-46BB-BAC0-911728116ED3}">
      <dsp:nvSpPr>
        <dsp:cNvPr id="0" name=""/>
        <dsp:cNvSpPr/>
      </dsp:nvSpPr>
      <dsp:spPr>
        <a:xfrm>
          <a:off x="795" y="927089"/>
          <a:ext cx="3100958" cy="18605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SOLUTIONS</a:t>
          </a:r>
        </a:p>
      </dsp:txBody>
      <dsp:txXfrm>
        <a:off x="795" y="927089"/>
        <a:ext cx="3100958" cy="1860575"/>
      </dsp:txXfrm>
    </dsp:sp>
    <dsp:sp modelId="{EEB8C838-3799-40E4-B015-B0407DEDFCE4}">
      <dsp:nvSpPr>
        <dsp:cNvPr id="0" name=""/>
        <dsp:cNvSpPr/>
      </dsp:nvSpPr>
      <dsp:spPr>
        <a:xfrm>
          <a:off x="3411849" y="927089"/>
          <a:ext cx="3100958" cy="18605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dirty="0"/>
            <a:t>Go beyond project support to build technical capacity that will stay with the </a:t>
          </a:r>
          <a:r>
            <a:rPr lang="en-US" sz="2400" b="0" i="0" kern="1200" dirty="0" err="1"/>
            <a:t>organisation</a:t>
          </a:r>
          <a:r>
            <a:rPr lang="en-US" sz="2400" b="0" i="0" kern="1200" dirty="0"/>
            <a:t> </a:t>
          </a:r>
          <a:endParaRPr lang="en-US" sz="2400" kern="1200" dirty="0"/>
        </a:p>
      </dsp:txBody>
      <dsp:txXfrm>
        <a:off x="3411849" y="927089"/>
        <a:ext cx="3100958" cy="1860575"/>
      </dsp:txXfrm>
    </dsp:sp>
    <dsp:sp modelId="{405C3740-4E58-4E91-BF7A-8489C3A36D39}">
      <dsp:nvSpPr>
        <dsp:cNvPr id="0" name=""/>
        <dsp:cNvSpPr/>
      </dsp:nvSpPr>
      <dsp:spPr>
        <a:xfrm>
          <a:off x="795" y="3097760"/>
          <a:ext cx="3100958" cy="18605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dirty="0"/>
            <a:t>Match available support with demonstrated need of </a:t>
          </a:r>
          <a:r>
            <a:rPr lang="en-US" sz="2400" b="0" i="0" kern="1200" dirty="0" err="1"/>
            <a:t>organisations</a:t>
          </a:r>
          <a:r>
            <a:rPr lang="en-US" sz="2400" b="0" i="0" kern="1200" dirty="0"/>
            <a:t> on the ground</a:t>
          </a:r>
          <a:endParaRPr lang="en-US" sz="2400" kern="1200" dirty="0"/>
        </a:p>
      </dsp:txBody>
      <dsp:txXfrm>
        <a:off x="795" y="3097760"/>
        <a:ext cx="3100958" cy="1860575"/>
      </dsp:txXfrm>
    </dsp:sp>
    <dsp:sp modelId="{2385F6ED-D9FB-4F93-B719-8DF36A5BA4D6}">
      <dsp:nvSpPr>
        <dsp:cNvPr id="0" name=""/>
        <dsp:cNvSpPr/>
      </dsp:nvSpPr>
      <dsp:spPr>
        <a:xfrm>
          <a:off x="3411849" y="3097760"/>
          <a:ext cx="3100958" cy="18605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t>Donor should invest in handshake between legacy systems and new tech solutions</a:t>
          </a:r>
          <a:endParaRPr lang="en-US" sz="2400" kern="1200" dirty="0"/>
        </a:p>
      </dsp:txBody>
      <dsp:txXfrm>
        <a:off x="3411849" y="3097760"/>
        <a:ext cx="3100958" cy="186057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3EC6B34-2C42-4A6D-BBE8-B74B5AF1CD82}" type="datetimeFigureOut">
              <a:rPr lang="de-DE" smtClean="0"/>
              <a:t>28.11.2019</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98BFCA6-008F-4250-869D-8DECBF1306AA}" type="slidenum">
              <a:rPr lang="de-DE" smtClean="0"/>
              <a:t>‹Nr.›</a:t>
            </a:fld>
            <a:endParaRPr lang="de-DE"/>
          </a:p>
        </p:txBody>
      </p:sp>
    </p:spTree>
    <p:extLst>
      <p:ext uri="{BB962C8B-B14F-4D97-AF65-F5344CB8AC3E}">
        <p14:creationId xmlns:p14="http://schemas.microsoft.com/office/powerpoint/2010/main" val="377390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a:extLst>
              <a:ext uri="{FF2B5EF4-FFF2-40B4-BE49-F238E27FC236}">
                <a16:creationId xmlns:a16="http://schemas.microsoft.com/office/drawing/2014/main" id="{685C3662-F1DF-C748-9914-B40B51631A7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0" name="Notes Placeholder 2">
            <a:extLst>
              <a:ext uri="{FF2B5EF4-FFF2-40B4-BE49-F238E27FC236}">
                <a16:creationId xmlns:a16="http://schemas.microsoft.com/office/drawing/2014/main" id="{BDF55F61-3282-E341-96B5-1357D6E7887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7171" name="Slide Number Placeholder 3">
            <a:extLst>
              <a:ext uri="{FF2B5EF4-FFF2-40B4-BE49-F238E27FC236}">
                <a16:creationId xmlns:a16="http://schemas.microsoft.com/office/drawing/2014/main" id="{0484FA3D-2FAD-C849-8421-35F05291E62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6169F8C-536E-3B44-B768-2D30E1B5E632}" type="slidenum">
              <a:rPr lang="de-DE" altLang="de-DE"/>
              <a:pPr fontAlgn="base">
                <a:spcBef>
                  <a:spcPct val="0"/>
                </a:spcBef>
                <a:spcAft>
                  <a:spcPct val="0"/>
                </a:spcAft>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10</a:t>
            </a:fld>
            <a:endParaRPr lang="de-DE" altLang="de-DE"/>
          </a:p>
        </p:txBody>
      </p:sp>
    </p:spTree>
    <p:extLst>
      <p:ext uri="{BB962C8B-B14F-4D97-AF65-F5344CB8AC3E}">
        <p14:creationId xmlns:p14="http://schemas.microsoft.com/office/powerpoint/2010/main" val="1197453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11</a:t>
            </a:fld>
            <a:endParaRPr lang="de-DE" altLang="de-DE"/>
          </a:p>
        </p:txBody>
      </p:sp>
    </p:spTree>
    <p:extLst>
      <p:ext uri="{BB962C8B-B14F-4D97-AF65-F5344CB8AC3E}">
        <p14:creationId xmlns:p14="http://schemas.microsoft.com/office/powerpoint/2010/main" val="1409133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12</a:t>
            </a:fld>
            <a:endParaRPr lang="de-DE" altLang="de-DE"/>
          </a:p>
        </p:txBody>
      </p:sp>
    </p:spTree>
    <p:extLst>
      <p:ext uri="{BB962C8B-B14F-4D97-AF65-F5344CB8AC3E}">
        <p14:creationId xmlns:p14="http://schemas.microsoft.com/office/powerpoint/2010/main" val="1965829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2</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3</a:t>
            </a:fld>
            <a:endParaRPr lang="de-DE" altLang="de-DE"/>
          </a:p>
        </p:txBody>
      </p:sp>
    </p:spTree>
    <p:extLst>
      <p:ext uri="{BB962C8B-B14F-4D97-AF65-F5344CB8AC3E}">
        <p14:creationId xmlns:p14="http://schemas.microsoft.com/office/powerpoint/2010/main" val="375583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4</a:t>
            </a:fld>
            <a:endParaRPr lang="de-DE" altLang="de-DE"/>
          </a:p>
        </p:txBody>
      </p:sp>
    </p:spTree>
    <p:extLst>
      <p:ext uri="{BB962C8B-B14F-4D97-AF65-F5344CB8AC3E}">
        <p14:creationId xmlns:p14="http://schemas.microsoft.com/office/powerpoint/2010/main" val="3095808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5</a:t>
            </a:fld>
            <a:endParaRPr lang="de-DE" altLang="de-DE"/>
          </a:p>
        </p:txBody>
      </p:sp>
    </p:spTree>
    <p:extLst>
      <p:ext uri="{BB962C8B-B14F-4D97-AF65-F5344CB8AC3E}">
        <p14:creationId xmlns:p14="http://schemas.microsoft.com/office/powerpoint/2010/main" val="4179020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6</a:t>
            </a:fld>
            <a:endParaRPr lang="de-DE" altLang="de-DE"/>
          </a:p>
        </p:txBody>
      </p:sp>
    </p:spTree>
    <p:extLst>
      <p:ext uri="{BB962C8B-B14F-4D97-AF65-F5344CB8AC3E}">
        <p14:creationId xmlns:p14="http://schemas.microsoft.com/office/powerpoint/2010/main" val="4204222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7</a:t>
            </a:fld>
            <a:endParaRPr lang="de-DE" altLang="de-DE"/>
          </a:p>
        </p:txBody>
      </p:sp>
    </p:spTree>
    <p:extLst>
      <p:ext uri="{BB962C8B-B14F-4D97-AF65-F5344CB8AC3E}">
        <p14:creationId xmlns:p14="http://schemas.microsoft.com/office/powerpoint/2010/main" val="156074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8</a:t>
            </a:fld>
            <a:endParaRPr lang="de-DE" altLang="de-DE"/>
          </a:p>
        </p:txBody>
      </p:sp>
    </p:spTree>
    <p:extLst>
      <p:ext uri="{BB962C8B-B14F-4D97-AF65-F5344CB8AC3E}">
        <p14:creationId xmlns:p14="http://schemas.microsoft.com/office/powerpoint/2010/main" val="3108500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DF6CEA19-B791-3645-98E5-050A91E3F2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671A223D-C419-CE42-BED6-EB8E0AD8F0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de-DE"/>
          </a:p>
        </p:txBody>
      </p:sp>
      <p:sp>
        <p:nvSpPr>
          <p:cNvPr id="12291" name="Slide Number Placeholder 3">
            <a:extLst>
              <a:ext uri="{FF2B5EF4-FFF2-40B4-BE49-F238E27FC236}">
                <a16:creationId xmlns:a16="http://schemas.microsoft.com/office/drawing/2014/main" id="{C7702F4B-F325-C84C-92CB-762B061CEE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88A099-C84B-8C4C-A860-08F4B0C3F5AB}" type="slidenum">
              <a:rPr lang="de-DE" altLang="de-DE"/>
              <a:pPr fontAlgn="base">
                <a:spcBef>
                  <a:spcPct val="0"/>
                </a:spcBef>
                <a:spcAft>
                  <a:spcPct val="0"/>
                </a:spcAft>
              </a:pPr>
              <a:t>9</a:t>
            </a:fld>
            <a:endParaRPr lang="de-DE" altLang="de-DE"/>
          </a:p>
        </p:txBody>
      </p:sp>
    </p:spTree>
    <p:extLst>
      <p:ext uri="{BB962C8B-B14F-4D97-AF65-F5344CB8AC3E}">
        <p14:creationId xmlns:p14="http://schemas.microsoft.com/office/powerpoint/2010/main" val="141868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DE7B11-385F-4309-89BA-567EB6A7EB9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3A715AD-B641-48E3-8B73-CBE2996859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003CDAA-984B-4C77-91EB-CBA8B82E506E}"/>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5" name="Fußzeilenplatzhalter 4">
            <a:extLst>
              <a:ext uri="{FF2B5EF4-FFF2-40B4-BE49-F238E27FC236}">
                <a16:creationId xmlns:a16="http://schemas.microsoft.com/office/drawing/2014/main" id="{CE880805-1690-44D5-B6AD-814706B2443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9B8D26-5B2B-4111-931E-73BFDE88CBCC}"/>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41890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F7352D-1C8A-4250-B98D-EE80100D262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D451538-EA98-4932-AA30-C1804EFECAE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245A9BC-E80D-4A4B-AEE1-B8D3AA4A4E84}"/>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5" name="Fußzeilenplatzhalter 4">
            <a:extLst>
              <a:ext uri="{FF2B5EF4-FFF2-40B4-BE49-F238E27FC236}">
                <a16:creationId xmlns:a16="http://schemas.microsoft.com/office/drawing/2014/main" id="{D631E767-0DEB-48FF-A3F2-C845E4C2FF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DF51F8E-15EE-4258-BE9E-9123E36A18D8}"/>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11084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8E86F92-281A-4854-B4A3-28F2A891A67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A0DD2D8-7937-4B1E-AEFA-76F12B927C6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ED23064-ECBD-4F4A-A5AF-3D58FE68FD3A}"/>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5" name="Fußzeilenplatzhalter 4">
            <a:extLst>
              <a:ext uri="{FF2B5EF4-FFF2-40B4-BE49-F238E27FC236}">
                <a16:creationId xmlns:a16="http://schemas.microsoft.com/office/drawing/2014/main" id="{398C1DB5-6700-4F00-8371-E001E58C0DC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8A5BD24-D498-4D66-A298-9397B29F99D7}"/>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2126324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p:spTree>
      <p:nvGrpSpPr>
        <p:cNvPr id="1" name=""/>
        <p:cNvGrpSpPr/>
        <p:nvPr/>
      </p:nvGrpSpPr>
      <p:grpSpPr>
        <a:xfrm>
          <a:off x="0" y="0"/>
          <a:ext cx="0" cy="0"/>
          <a:chOff x="0" y="0"/>
          <a:chExt cx="0" cy="0"/>
        </a:xfrm>
      </p:grpSpPr>
      <p:pic>
        <p:nvPicPr>
          <p:cNvPr id="5" name="Bild 6">
            <a:extLst>
              <a:ext uri="{FF2B5EF4-FFF2-40B4-BE49-F238E27FC236}">
                <a16:creationId xmlns:a16="http://schemas.microsoft.com/office/drawing/2014/main" id="{21C233B7-4405-CC40-829D-E48DC4F9EC5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8">
            <a:extLst>
              <a:ext uri="{FF2B5EF4-FFF2-40B4-BE49-F238E27FC236}">
                <a16:creationId xmlns:a16="http://schemas.microsoft.com/office/drawing/2014/main" id="{AD7EAC4C-FE5B-D14B-929F-6DE234C8613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9775" y="5608638"/>
            <a:ext cx="259397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7">
            <a:extLst>
              <a:ext uri="{FF2B5EF4-FFF2-40B4-BE49-F238E27FC236}">
                <a16:creationId xmlns:a16="http://schemas.microsoft.com/office/drawing/2014/main" id="{32889299-9F81-BE41-87A5-2339432117CC}"/>
              </a:ext>
            </a:extLst>
          </p:cNvPr>
          <p:cNvSpPr txBox="1">
            <a:spLocks/>
          </p:cNvSpPr>
          <p:nvPr userDrawn="1"/>
        </p:nvSpPr>
        <p:spPr>
          <a:xfrm>
            <a:off x="1939925" y="4192588"/>
            <a:ext cx="10515600" cy="357187"/>
          </a:xfrm>
          <a:prstGeom prst="rect">
            <a:avLst/>
          </a:prstGeom>
        </p:spPr>
        <p:txBody>
          <a:bodyPr anchor="ctr"/>
          <a:lstStyle>
            <a:lvl1pPr algn="l" defTabSz="914400" rtl="0" eaLnBrk="1" latinLnBrk="0" hangingPunct="1">
              <a:lnSpc>
                <a:spcPct val="90000"/>
              </a:lnSpc>
              <a:spcBef>
                <a:spcPct val="0"/>
              </a:spcBef>
              <a:buNone/>
              <a:defRPr sz="4400" b="1" kern="1200" baseline="0">
                <a:solidFill>
                  <a:schemeClr val="bg1"/>
                </a:solidFill>
                <a:latin typeface="Akkurat Std" charset="0"/>
                <a:ea typeface="Akkurat Std" charset="0"/>
                <a:cs typeface="Akkurat Std" charset="0"/>
              </a:defRPr>
            </a:lvl1pPr>
          </a:lstStyle>
          <a:p>
            <a:pPr fontAlgn="auto">
              <a:spcAft>
                <a:spcPts val="0"/>
              </a:spcAft>
              <a:defRPr/>
            </a:pPr>
            <a:endParaRPr lang="de-DE" sz="2500" b="0" dirty="0"/>
          </a:p>
        </p:txBody>
      </p:sp>
      <p:sp>
        <p:nvSpPr>
          <p:cNvPr id="9" name="Titel 7">
            <a:extLst>
              <a:ext uri="{FF2B5EF4-FFF2-40B4-BE49-F238E27FC236}">
                <a16:creationId xmlns:a16="http://schemas.microsoft.com/office/drawing/2014/main" id="{55653217-451B-4345-AC3A-F00E3422D054}"/>
              </a:ext>
            </a:extLst>
          </p:cNvPr>
          <p:cNvSpPr txBox="1">
            <a:spLocks/>
          </p:cNvSpPr>
          <p:nvPr userDrawn="1"/>
        </p:nvSpPr>
        <p:spPr>
          <a:xfrm>
            <a:off x="6524625" y="6057900"/>
            <a:ext cx="9144000" cy="307975"/>
          </a:xfrm>
          <a:prstGeom prst="rect">
            <a:avLst/>
          </a:prstGeom>
        </p:spPr>
        <p:txBody>
          <a:bodyPr anchor="ctr">
            <a:normAutofit/>
          </a:bodyPr>
          <a:lstStyle>
            <a:lvl1pPr algn="l" defTabSz="914400" rtl="0" eaLnBrk="1" latinLnBrk="0" hangingPunct="1">
              <a:lnSpc>
                <a:spcPct val="90000"/>
              </a:lnSpc>
              <a:spcBef>
                <a:spcPct val="0"/>
              </a:spcBef>
              <a:buNone/>
              <a:defRPr sz="4400" b="1" kern="1200" baseline="0">
                <a:solidFill>
                  <a:schemeClr val="bg1"/>
                </a:solidFill>
                <a:latin typeface="Akkurat Std" charset="0"/>
                <a:ea typeface="Akkurat Std" charset="0"/>
                <a:cs typeface="Akkurat Std" charset="0"/>
              </a:defRPr>
            </a:lvl1pPr>
          </a:lstStyle>
          <a:p>
            <a:pPr fontAlgn="auto">
              <a:spcAft>
                <a:spcPts val="0"/>
              </a:spcAft>
              <a:defRPr/>
            </a:pPr>
            <a:r>
              <a:rPr lang="de-DE" sz="1400" b="0" dirty="0"/>
              <a:t>Think Tank für die Gesellschaft im technologischen Wandel</a:t>
            </a:r>
          </a:p>
        </p:txBody>
      </p:sp>
      <p:sp>
        <p:nvSpPr>
          <p:cNvPr id="8" name="Titel 7"/>
          <p:cNvSpPr>
            <a:spLocks noGrp="1"/>
          </p:cNvSpPr>
          <p:nvPr>
            <p:ph type="title"/>
          </p:nvPr>
        </p:nvSpPr>
        <p:spPr>
          <a:xfrm>
            <a:off x="1952897" y="2764976"/>
            <a:ext cx="9144000" cy="1325245"/>
          </a:xfrm>
        </p:spPr>
        <p:txBody>
          <a:bodyPr anchor="t"/>
          <a:lstStyle>
            <a:lvl1pPr>
              <a:defRPr b="1" baseline="0">
                <a:solidFill>
                  <a:schemeClr val="bg1"/>
                </a:solidFill>
                <a:latin typeface="Akkurat Std" charset="0"/>
                <a:ea typeface="Akkurat Std" charset="0"/>
                <a:cs typeface="Akkurat Std" charset="0"/>
              </a:defRPr>
            </a:lvl1pPr>
          </a:lstStyle>
          <a:p>
            <a:r>
              <a:rPr lang="en-US"/>
              <a:t>Click to edit Master title style</a:t>
            </a:r>
            <a:endParaRPr lang="de-DE" dirty="0"/>
          </a:p>
        </p:txBody>
      </p:sp>
      <p:sp>
        <p:nvSpPr>
          <p:cNvPr id="19" name="Inhaltsplatzhalter 18"/>
          <p:cNvSpPr>
            <a:spLocks noGrp="1"/>
          </p:cNvSpPr>
          <p:nvPr>
            <p:ph sz="quarter" idx="10"/>
          </p:nvPr>
        </p:nvSpPr>
        <p:spPr>
          <a:xfrm>
            <a:off x="1965597" y="4105495"/>
            <a:ext cx="5956300" cy="508000"/>
          </a:xfrm>
        </p:spPr>
        <p:txBody>
          <a:bodyPr>
            <a:noAutofit/>
          </a:bodyPr>
          <a:lstStyle>
            <a:lvl1pPr marL="0" indent="0">
              <a:buNone/>
              <a:defRPr sz="2500">
                <a:solidFill>
                  <a:schemeClr val="bg1"/>
                </a:solidFill>
                <a:latin typeface="Akkurat Std" charset="0"/>
                <a:ea typeface="Akkurat Std" charset="0"/>
                <a:cs typeface="Akkurat Std" charset="0"/>
              </a:defRPr>
            </a:lvl1pPr>
            <a:lvl2pPr>
              <a:defRPr sz="2500">
                <a:solidFill>
                  <a:schemeClr val="bg1"/>
                </a:solidFill>
                <a:latin typeface="Akkurat Std" charset="0"/>
                <a:ea typeface="Akkurat Std" charset="0"/>
                <a:cs typeface="Akkurat Std" charset="0"/>
              </a:defRPr>
            </a:lvl2pPr>
            <a:lvl3pPr>
              <a:defRPr sz="2500">
                <a:solidFill>
                  <a:schemeClr val="bg1"/>
                </a:solidFill>
                <a:latin typeface="Akkurat Std" charset="0"/>
                <a:ea typeface="Akkurat Std" charset="0"/>
                <a:cs typeface="Akkurat Std" charset="0"/>
              </a:defRPr>
            </a:lvl3pPr>
            <a:lvl4pPr>
              <a:defRPr sz="2500">
                <a:solidFill>
                  <a:schemeClr val="bg1"/>
                </a:solidFill>
                <a:latin typeface="Akkurat Std" charset="0"/>
                <a:ea typeface="Akkurat Std" charset="0"/>
                <a:cs typeface="Akkurat Std" charset="0"/>
              </a:defRPr>
            </a:lvl4pPr>
            <a:lvl5pPr>
              <a:defRPr sz="2500">
                <a:solidFill>
                  <a:schemeClr val="bg1"/>
                </a:solidFill>
                <a:latin typeface="Akkurat Std" charset="0"/>
                <a:ea typeface="Akkurat Std" charset="0"/>
                <a:cs typeface="Akkurat Std" charset="0"/>
              </a:defRPr>
            </a:lvl5pPr>
          </a:lstStyle>
          <a:p>
            <a:pPr lvl="0"/>
            <a:r>
              <a:rPr lang="en-US"/>
              <a:t>Edit Master text styles</a:t>
            </a:r>
          </a:p>
        </p:txBody>
      </p:sp>
      <p:sp>
        <p:nvSpPr>
          <p:cNvPr id="21" name="Inhaltsplatzhalter 18"/>
          <p:cNvSpPr>
            <a:spLocks noGrp="1"/>
          </p:cNvSpPr>
          <p:nvPr>
            <p:ph sz="quarter" idx="11"/>
          </p:nvPr>
        </p:nvSpPr>
        <p:spPr>
          <a:xfrm>
            <a:off x="1993899" y="2378740"/>
            <a:ext cx="5956300" cy="380028"/>
          </a:xfrm>
        </p:spPr>
        <p:txBody>
          <a:bodyPr>
            <a:noAutofit/>
          </a:bodyPr>
          <a:lstStyle>
            <a:lvl1pPr marL="0" indent="0">
              <a:buNone/>
              <a:defRPr sz="1400">
                <a:solidFill>
                  <a:schemeClr val="bg1"/>
                </a:solidFill>
                <a:latin typeface="Akkurat Std" charset="0"/>
                <a:ea typeface="Akkurat Std" charset="0"/>
                <a:cs typeface="Akkurat Std" charset="0"/>
              </a:defRPr>
            </a:lvl1pPr>
            <a:lvl2pPr>
              <a:defRPr sz="2500">
                <a:solidFill>
                  <a:schemeClr val="bg1"/>
                </a:solidFill>
                <a:latin typeface="Akkurat Std" charset="0"/>
                <a:ea typeface="Akkurat Std" charset="0"/>
                <a:cs typeface="Akkurat Std" charset="0"/>
              </a:defRPr>
            </a:lvl2pPr>
            <a:lvl3pPr>
              <a:defRPr sz="2500">
                <a:solidFill>
                  <a:schemeClr val="bg1"/>
                </a:solidFill>
                <a:latin typeface="Akkurat Std" charset="0"/>
                <a:ea typeface="Akkurat Std" charset="0"/>
                <a:cs typeface="Akkurat Std" charset="0"/>
              </a:defRPr>
            </a:lvl3pPr>
            <a:lvl4pPr>
              <a:defRPr sz="2500">
                <a:solidFill>
                  <a:schemeClr val="bg1"/>
                </a:solidFill>
                <a:latin typeface="Akkurat Std" charset="0"/>
                <a:ea typeface="Akkurat Std" charset="0"/>
                <a:cs typeface="Akkurat Std" charset="0"/>
              </a:defRPr>
            </a:lvl4pPr>
            <a:lvl5pPr>
              <a:defRPr sz="2500">
                <a:solidFill>
                  <a:schemeClr val="bg1"/>
                </a:solidFill>
                <a:latin typeface="Akkurat Std" charset="0"/>
                <a:ea typeface="Akkurat Std" charset="0"/>
                <a:cs typeface="Akkurat Std" charset="0"/>
              </a:defRPr>
            </a:lvl5pPr>
          </a:lstStyle>
          <a:p>
            <a:pPr lvl="0"/>
            <a:r>
              <a:rPr lang="en-US"/>
              <a:t>Edit Master text styles</a:t>
            </a:r>
          </a:p>
        </p:txBody>
      </p:sp>
    </p:spTree>
    <p:extLst>
      <p:ext uri="{BB962C8B-B14F-4D97-AF65-F5344CB8AC3E}">
        <p14:creationId xmlns:p14="http://schemas.microsoft.com/office/powerpoint/2010/main" val="2098454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610E0-9B64-49D9-8ED3-F5311BCE101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1F5DB99-2D36-4490-99FA-1A3C5F57CAB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8BA06CB-A007-4E60-A90F-B2BA28FB80C8}"/>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5" name="Fußzeilenplatzhalter 4">
            <a:extLst>
              <a:ext uri="{FF2B5EF4-FFF2-40B4-BE49-F238E27FC236}">
                <a16:creationId xmlns:a16="http://schemas.microsoft.com/office/drawing/2014/main" id="{092429DE-175A-41D0-87DD-10DF36ECCCE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D7260BE-A061-4A51-9173-1399BA535699}"/>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301417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ECD02D-F0A6-4367-B23D-E570223034A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CCAEE7B-95DE-478B-81FF-D3A20C33DF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D7D823B-F949-49D7-A71A-29E67FF201D6}"/>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5" name="Fußzeilenplatzhalter 4">
            <a:extLst>
              <a:ext uri="{FF2B5EF4-FFF2-40B4-BE49-F238E27FC236}">
                <a16:creationId xmlns:a16="http://schemas.microsoft.com/office/drawing/2014/main" id="{6FF4F46E-500F-40E6-9384-0022E026350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7FCEAA-F87B-4567-9B1E-377BA75E197B}"/>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613613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E28408-ED3D-4F4F-99E4-08C1FC88A1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20EDED6-96BD-4283-8264-9EAA175DA56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9D927E4-EAFF-4EB9-A76D-17C752C085C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F72D105-B836-4086-B426-46E4F5DCE71A}"/>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6" name="Fußzeilenplatzhalter 5">
            <a:extLst>
              <a:ext uri="{FF2B5EF4-FFF2-40B4-BE49-F238E27FC236}">
                <a16:creationId xmlns:a16="http://schemas.microsoft.com/office/drawing/2014/main" id="{F1B7E258-146A-4DB3-ABC8-7912D2940CF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0AD4D6E-7CC9-4C5C-9BA2-0212532646F3}"/>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1127437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07C2CF-35E6-4D08-8728-F57C59F7C39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1157EAC-8800-4298-9BEC-5A47A7ACD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BC61E98-A286-4E4C-BD94-067077C1F53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5FB3185-ECE5-47DD-9A53-599975BF65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03E3D4A-CE43-402A-9F06-206D46D7F17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39D3D39-0D89-4C08-BF97-09B4ECFD01EE}"/>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8" name="Fußzeilenplatzhalter 7">
            <a:extLst>
              <a:ext uri="{FF2B5EF4-FFF2-40B4-BE49-F238E27FC236}">
                <a16:creationId xmlns:a16="http://schemas.microsoft.com/office/drawing/2014/main" id="{69AD4914-0528-4FC5-B296-1FB3E068BEB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BBCCE40-5909-4D7A-8BAB-358C187270CA}"/>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78214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117E7B-2446-4C43-8C33-8745A53D5AF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1879687-6932-46D0-A873-34AD2DE3DF24}"/>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4" name="Fußzeilenplatzhalter 3">
            <a:extLst>
              <a:ext uri="{FF2B5EF4-FFF2-40B4-BE49-F238E27FC236}">
                <a16:creationId xmlns:a16="http://schemas.microsoft.com/office/drawing/2014/main" id="{A81EA84A-98ED-4A50-BE5C-76BB60A659D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870B636-1D49-4BC4-BC58-F4DCB8F600F6}"/>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349217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59F92D8-5527-4770-A3B2-A985F8A29807}"/>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3" name="Fußzeilenplatzhalter 2">
            <a:extLst>
              <a:ext uri="{FF2B5EF4-FFF2-40B4-BE49-F238E27FC236}">
                <a16:creationId xmlns:a16="http://schemas.microsoft.com/office/drawing/2014/main" id="{773F4999-8AA1-4915-90EA-12E9D2765F7C}"/>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514FB88-5C6F-467B-8EE5-8765C8EDE753}"/>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3926452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A16080-126C-45E6-9A99-3F0DB019E12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DC80152-4E49-4B5A-9A3B-093FF161EE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FC4987B-5761-4C9E-9E69-11AF1ECE5B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854A3FA-E018-4538-AECD-9C1A4F62B80A}"/>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6" name="Fußzeilenplatzhalter 5">
            <a:extLst>
              <a:ext uri="{FF2B5EF4-FFF2-40B4-BE49-F238E27FC236}">
                <a16:creationId xmlns:a16="http://schemas.microsoft.com/office/drawing/2014/main" id="{518C6A3D-2143-4CC7-8DB6-430B11061DB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8E67FCE-AB35-48E4-9797-CD84D7F12F34}"/>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219091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F620C6-FBB3-4B0F-BA66-A59AE1B91E2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B134357-7D36-42CB-9892-866D036773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E758BB6-E64F-4AEB-946C-CC57718CB5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4868970-C610-4C60-93BB-B063D30AA368}"/>
              </a:ext>
            </a:extLst>
          </p:cNvPr>
          <p:cNvSpPr>
            <a:spLocks noGrp="1"/>
          </p:cNvSpPr>
          <p:nvPr>
            <p:ph type="dt" sz="half" idx="10"/>
          </p:nvPr>
        </p:nvSpPr>
        <p:spPr/>
        <p:txBody>
          <a:bodyPr/>
          <a:lstStyle/>
          <a:p>
            <a:fld id="{7278C79A-CA09-4EB8-9200-BBA64D67861C}" type="datetimeFigureOut">
              <a:rPr lang="de-DE" smtClean="0"/>
              <a:t>28.11.2019</a:t>
            </a:fld>
            <a:endParaRPr lang="de-DE"/>
          </a:p>
        </p:txBody>
      </p:sp>
      <p:sp>
        <p:nvSpPr>
          <p:cNvPr id="6" name="Fußzeilenplatzhalter 5">
            <a:extLst>
              <a:ext uri="{FF2B5EF4-FFF2-40B4-BE49-F238E27FC236}">
                <a16:creationId xmlns:a16="http://schemas.microsoft.com/office/drawing/2014/main" id="{9C6CEF34-F0A7-4A8E-93DC-AB2C2B4C6C6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D1BC2F8-61CA-4EC2-B661-5865A3E923F9}"/>
              </a:ext>
            </a:extLst>
          </p:cNvPr>
          <p:cNvSpPr>
            <a:spLocks noGrp="1"/>
          </p:cNvSpPr>
          <p:nvPr>
            <p:ph type="sldNum" sz="quarter" idx="12"/>
          </p:nvPr>
        </p:nvSpPr>
        <p:spPr/>
        <p:txBody>
          <a:bodyPr/>
          <a:lstStyle/>
          <a:p>
            <a:fld id="{3C1DA4DE-1617-41E5-9370-3AD07265C180}" type="slidenum">
              <a:rPr lang="de-DE" smtClean="0"/>
              <a:t>‹Nr.›</a:t>
            </a:fld>
            <a:endParaRPr lang="de-DE"/>
          </a:p>
        </p:txBody>
      </p:sp>
    </p:spTree>
    <p:extLst>
      <p:ext uri="{BB962C8B-B14F-4D97-AF65-F5344CB8AC3E}">
        <p14:creationId xmlns:p14="http://schemas.microsoft.com/office/powerpoint/2010/main" val="40026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D091C2D-833E-4C16-A859-50FAF685F5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E5965E1-7A51-4D7C-8271-654DA960E3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4A83FDA-2619-4C48-8E12-1D98093A10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8C79A-CA09-4EB8-9200-BBA64D67861C}" type="datetimeFigureOut">
              <a:rPr lang="de-DE" smtClean="0"/>
              <a:t>28.11.2019</a:t>
            </a:fld>
            <a:endParaRPr lang="de-DE"/>
          </a:p>
        </p:txBody>
      </p:sp>
      <p:sp>
        <p:nvSpPr>
          <p:cNvPr id="5" name="Fußzeilenplatzhalter 4">
            <a:extLst>
              <a:ext uri="{FF2B5EF4-FFF2-40B4-BE49-F238E27FC236}">
                <a16:creationId xmlns:a16="http://schemas.microsoft.com/office/drawing/2014/main" id="{2A4B0E80-D97B-4A14-B955-7F80A5B57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339DCAB-1FED-441D-85E1-5980C68BC9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DA4DE-1617-41E5-9370-3AD07265C180}" type="slidenum">
              <a:rPr lang="de-DE" smtClean="0"/>
              <a:t>‹Nr.›</a:t>
            </a:fld>
            <a:endParaRPr lang="de-DE"/>
          </a:p>
        </p:txBody>
      </p:sp>
    </p:spTree>
    <p:extLst>
      <p:ext uri="{BB962C8B-B14F-4D97-AF65-F5344CB8AC3E}">
        <p14:creationId xmlns:p14="http://schemas.microsoft.com/office/powerpoint/2010/main" val="1504307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E078C1-C3A8-BD48-92DD-4904414E9EEF}"/>
              </a:ext>
            </a:extLst>
          </p:cNvPr>
          <p:cNvSpPr>
            <a:spLocks noGrp="1"/>
          </p:cNvSpPr>
          <p:nvPr>
            <p:ph type="title"/>
          </p:nvPr>
        </p:nvSpPr>
        <p:spPr>
          <a:xfrm>
            <a:off x="916177" y="3013535"/>
            <a:ext cx="10359646" cy="1325563"/>
          </a:xfrm>
        </p:spPr>
        <p:txBody>
          <a:bodyPr rtlCol="0">
            <a:normAutofit/>
          </a:bodyPr>
          <a:lstStyle/>
          <a:p>
            <a:pPr fontAlgn="auto">
              <a:spcAft>
                <a:spcPts val="0"/>
              </a:spcAft>
              <a:defRPr/>
            </a:pPr>
            <a:r>
              <a:rPr lang="en-US" dirty="0"/>
              <a:t>“Towards a sustainable and human rights-</a:t>
            </a:r>
            <a:r>
              <a:rPr lang="en-US" dirty="0" err="1"/>
              <a:t>centred</a:t>
            </a:r>
            <a:r>
              <a:rPr lang="en-US" dirty="0"/>
              <a:t> cybersecurity training” </a:t>
            </a:r>
            <a:endParaRPr lang="de-DE" sz="3300" dirty="0"/>
          </a:p>
        </p:txBody>
      </p:sp>
      <p:sp>
        <p:nvSpPr>
          <p:cNvPr id="6146" name="Inhaltsplatzhalter 3">
            <a:extLst>
              <a:ext uri="{FF2B5EF4-FFF2-40B4-BE49-F238E27FC236}">
                <a16:creationId xmlns:a16="http://schemas.microsoft.com/office/drawing/2014/main" id="{AD5AD684-13AC-BB4B-9124-B25A520A7C76}"/>
              </a:ext>
            </a:extLst>
          </p:cNvPr>
          <p:cNvSpPr>
            <a:spLocks noGrp="1" noChangeArrowheads="1"/>
          </p:cNvSpPr>
          <p:nvPr>
            <p:ph sz="quarter" idx="11"/>
          </p:nvPr>
        </p:nvSpPr>
        <p:spPr>
          <a:xfrm>
            <a:off x="1897207" y="2739215"/>
            <a:ext cx="9000539" cy="548640"/>
          </a:xfrm>
        </p:spPr>
        <p:txBody>
          <a:bodyPr/>
          <a:lstStyle/>
          <a:p>
            <a:r>
              <a:rPr lang="en-US" sz="1600" dirty="0"/>
              <a:t>Internet Governance Forum, 28</a:t>
            </a:r>
            <a:r>
              <a:rPr lang="en-US" sz="1600" baseline="30000" dirty="0"/>
              <a:t>th</a:t>
            </a:r>
            <a:r>
              <a:rPr lang="en-US" sz="1600" dirty="0"/>
              <a:t> of November 2019, </a:t>
            </a:r>
            <a:r>
              <a:rPr lang="en-US" sz="1600" dirty="0" err="1"/>
              <a:t>Estrell</a:t>
            </a:r>
            <a:r>
              <a:rPr lang="en-US" sz="1600" dirty="0"/>
              <a:t> Hotel Berlin, Room V</a:t>
            </a:r>
            <a:endParaRPr lang="de-DE" altLang="de-DE" sz="1600" dirty="0">
              <a:latin typeface="Akkurat Std"/>
              <a:ea typeface="Akkurat Std"/>
              <a:cs typeface="Akkurat Std"/>
            </a:endParaRPr>
          </a:p>
        </p:txBody>
      </p:sp>
      <p:sp>
        <p:nvSpPr>
          <p:cNvPr id="6147" name="Textfeld 4">
            <a:extLst>
              <a:ext uri="{FF2B5EF4-FFF2-40B4-BE49-F238E27FC236}">
                <a16:creationId xmlns:a16="http://schemas.microsoft.com/office/drawing/2014/main" id="{12379CCA-2FA9-904D-B8BF-7898527EFB6D}"/>
              </a:ext>
            </a:extLst>
          </p:cNvPr>
          <p:cNvSpPr txBox="1">
            <a:spLocks noChangeArrowheads="1"/>
          </p:cNvSpPr>
          <p:nvPr/>
        </p:nvSpPr>
        <p:spPr bwMode="auto">
          <a:xfrm rot="20611493">
            <a:off x="7473802" y="4016625"/>
            <a:ext cx="2466753"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de-DE" altLang="de-DE" sz="2400" dirty="0">
                <a:solidFill>
                  <a:srgbClr val="F85748"/>
                </a:solidFill>
                <a:latin typeface="Bradley Hand ITC" pitchFamily="2" charset="77"/>
              </a:rPr>
              <a:t>IGF Workshop </a:t>
            </a:r>
            <a:endParaRPr lang="en-US" altLang="de-DE" sz="2400" dirty="0">
              <a:solidFill>
                <a:srgbClr val="F85748"/>
              </a:solidFill>
              <a:latin typeface="Bradley Hand ITC" pitchFamily="2" charset="7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Freeform: Shape 7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653553" cy="4795408"/>
          </a:xfrm>
        </p:spPr>
        <p:txBody>
          <a:bodyPr vert="horz" lIns="91440" tIns="45720" rIns="91440" bIns="45720" rtlCol="0" anchor="ctr">
            <a:normAutofit fontScale="90000"/>
          </a:bodyPr>
          <a:lstStyle/>
          <a:p>
            <a:r>
              <a:rPr lang="en-US" altLang="de-DE" dirty="0">
                <a:solidFill>
                  <a:srgbClr val="FFFFFF"/>
                </a:solidFill>
                <a:latin typeface="+mj-lt"/>
                <a:ea typeface="+mj-ea"/>
                <a:cs typeface="+mj-cs"/>
              </a:rPr>
              <a:t>What other best practices do you think should be considered to protect privacy and freedom of expression in this case?</a:t>
            </a:r>
          </a:p>
        </p:txBody>
      </p:sp>
      <p:sp>
        <p:nvSpPr>
          <p:cNvPr id="4" name="Titel 1">
            <a:extLst>
              <a:ext uri="{FF2B5EF4-FFF2-40B4-BE49-F238E27FC236}">
                <a16:creationId xmlns:a16="http://schemas.microsoft.com/office/drawing/2014/main" id="{59433C35-3D53-4C9D-89C5-BF0F7048A00C}"/>
              </a:ext>
            </a:extLst>
          </p:cNvPr>
          <p:cNvSpPr txBox="1">
            <a:spLocks/>
          </p:cNvSpPr>
          <p:nvPr/>
        </p:nvSpPr>
        <p:spPr>
          <a:xfrm>
            <a:off x="5112327" y="755245"/>
            <a:ext cx="6844146" cy="2445156"/>
          </a:xfrm>
          <a:prstGeom prst="rect">
            <a:avLst/>
          </a:prstGeom>
        </p:spPr>
        <p:txBody>
          <a:bodyPr vert="horz" lIns="91440" tIns="45720" rIns="91440" bIns="45720" rtlCol="0" anchor="t">
            <a:normAutofit fontScale="70000" lnSpcReduction="20000"/>
          </a:bodyPr>
          <a:lstStyle>
            <a:lvl1pPr algn="l" defTabSz="914400" rtl="0" eaLnBrk="1" latinLnBrk="0" hangingPunct="1">
              <a:lnSpc>
                <a:spcPct val="90000"/>
              </a:lnSpc>
              <a:spcBef>
                <a:spcPct val="0"/>
              </a:spcBef>
              <a:buNone/>
              <a:defRPr sz="4400" b="1" kern="1200" baseline="0">
                <a:solidFill>
                  <a:schemeClr val="bg1"/>
                </a:solidFill>
                <a:latin typeface="Akkurat Std" charset="0"/>
                <a:ea typeface="Akkurat Std" charset="0"/>
                <a:cs typeface="Akkurat Std" charset="0"/>
              </a:defRPr>
            </a:lvl1pPr>
          </a:lstStyle>
          <a:p>
            <a:pPr>
              <a:defRPr/>
            </a:pPr>
            <a:r>
              <a:rPr lang="en-US" dirty="0"/>
              <a:t>Second Round of Brainstorming: </a:t>
            </a:r>
          </a:p>
          <a:p>
            <a:pPr>
              <a:defRPr/>
            </a:pPr>
            <a:endParaRPr lang="en-US" dirty="0"/>
          </a:p>
          <a:p>
            <a:pPr>
              <a:defRPr/>
            </a:pPr>
            <a:r>
              <a:rPr lang="en-US" b="0" dirty="0"/>
              <a:t>Task: Find a pair, tell each other your best practices identify most urgent one to implement </a:t>
            </a:r>
          </a:p>
          <a:p>
            <a:pPr>
              <a:defRPr/>
            </a:pPr>
            <a:endParaRPr lang="en-US" b="0" dirty="0"/>
          </a:p>
          <a:p>
            <a:pPr>
              <a:defRPr/>
            </a:pPr>
            <a:r>
              <a:rPr lang="en-US" b="0" dirty="0"/>
              <a:t>– </a:t>
            </a:r>
            <a:r>
              <a:rPr lang="en-US" b="0" dirty="0">
                <a:solidFill>
                  <a:schemeClr val="tx1"/>
                </a:solidFill>
                <a:highlight>
                  <a:srgbClr val="FFFF00"/>
                </a:highlight>
              </a:rPr>
              <a:t>eight minutes  </a:t>
            </a:r>
            <a:endParaRPr lang="de-DE" sz="3300" dirty="0">
              <a:solidFill>
                <a:schemeClr val="tx1"/>
              </a:solidFill>
              <a:highlight>
                <a:srgbClr val="FFFF00"/>
              </a:highlight>
            </a:endParaRPr>
          </a:p>
        </p:txBody>
      </p:sp>
      <p:pic>
        <p:nvPicPr>
          <p:cNvPr id="3" name="Grafik 2">
            <a:extLst>
              <a:ext uri="{FF2B5EF4-FFF2-40B4-BE49-F238E27FC236}">
                <a16:creationId xmlns:a16="http://schemas.microsoft.com/office/drawing/2014/main" id="{715D9AB3-DBEF-44C4-BDFE-42E97C4C74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4038" y="3429001"/>
            <a:ext cx="2703786" cy="1931276"/>
          </a:xfrm>
          <a:prstGeom prst="rect">
            <a:avLst/>
          </a:prstGeom>
        </p:spPr>
      </p:pic>
      <p:pic>
        <p:nvPicPr>
          <p:cNvPr id="6" name="Grafik 5">
            <a:extLst>
              <a:ext uri="{FF2B5EF4-FFF2-40B4-BE49-F238E27FC236}">
                <a16:creationId xmlns:a16="http://schemas.microsoft.com/office/drawing/2014/main" id="{523D5695-9524-4062-A103-92395150A0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8614" y="3492854"/>
            <a:ext cx="2703786" cy="1931276"/>
          </a:xfrm>
          <a:prstGeom prst="rect">
            <a:avLst/>
          </a:prstGeom>
        </p:spPr>
      </p:pic>
      <p:sp>
        <p:nvSpPr>
          <p:cNvPr id="2" name="Rechteck 1">
            <a:extLst>
              <a:ext uri="{FF2B5EF4-FFF2-40B4-BE49-F238E27FC236}">
                <a16:creationId xmlns:a16="http://schemas.microsoft.com/office/drawing/2014/main" id="{F7BF7279-BC41-4374-9C3C-3176B99B2F05}"/>
              </a:ext>
            </a:extLst>
          </p:cNvPr>
          <p:cNvSpPr/>
          <p:nvPr/>
        </p:nvSpPr>
        <p:spPr>
          <a:xfrm>
            <a:off x="8031126" y="4039511"/>
            <a:ext cx="772823" cy="83796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de-DE" sz="7200" dirty="0"/>
              <a:t>+</a:t>
            </a:r>
          </a:p>
        </p:txBody>
      </p:sp>
    </p:spTree>
    <p:extLst>
      <p:ext uri="{BB962C8B-B14F-4D97-AF65-F5344CB8AC3E}">
        <p14:creationId xmlns:p14="http://schemas.microsoft.com/office/powerpoint/2010/main" val="155053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Freeform: Shape 7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653553" cy="4795408"/>
          </a:xfrm>
        </p:spPr>
        <p:txBody>
          <a:bodyPr vert="horz" lIns="91440" tIns="45720" rIns="91440" bIns="45720" rtlCol="0" anchor="ctr">
            <a:normAutofit fontScale="90000"/>
          </a:bodyPr>
          <a:lstStyle/>
          <a:p>
            <a:r>
              <a:rPr lang="en-US" altLang="de-DE" dirty="0">
                <a:solidFill>
                  <a:srgbClr val="FFFFFF"/>
                </a:solidFill>
                <a:latin typeface="+mj-lt"/>
                <a:ea typeface="+mj-ea"/>
                <a:cs typeface="+mj-cs"/>
              </a:rPr>
              <a:t>What other best practices do you think should be considered to protect privacy and freedom of expression in this case?</a:t>
            </a:r>
          </a:p>
        </p:txBody>
      </p:sp>
      <p:sp>
        <p:nvSpPr>
          <p:cNvPr id="4" name="Titel 1">
            <a:extLst>
              <a:ext uri="{FF2B5EF4-FFF2-40B4-BE49-F238E27FC236}">
                <a16:creationId xmlns:a16="http://schemas.microsoft.com/office/drawing/2014/main" id="{59433C35-3D53-4C9D-89C5-BF0F7048A00C}"/>
              </a:ext>
            </a:extLst>
          </p:cNvPr>
          <p:cNvSpPr txBox="1">
            <a:spLocks/>
          </p:cNvSpPr>
          <p:nvPr/>
        </p:nvSpPr>
        <p:spPr>
          <a:xfrm>
            <a:off x="5112327" y="755245"/>
            <a:ext cx="6844146" cy="2445156"/>
          </a:xfrm>
          <a:prstGeom prst="rect">
            <a:avLst/>
          </a:prstGeom>
        </p:spPr>
        <p:txBody>
          <a:bodyPr vert="horz" lIns="91440" tIns="45720" rIns="91440" bIns="45720" rtlCol="0" anchor="t">
            <a:normAutofit fontScale="62500" lnSpcReduction="20000"/>
          </a:bodyPr>
          <a:lstStyle>
            <a:lvl1pPr algn="l" defTabSz="914400" rtl="0" eaLnBrk="1" latinLnBrk="0" hangingPunct="1">
              <a:lnSpc>
                <a:spcPct val="90000"/>
              </a:lnSpc>
              <a:spcBef>
                <a:spcPct val="0"/>
              </a:spcBef>
              <a:buNone/>
              <a:defRPr sz="4400" b="1" kern="1200" baseline="0">
                <a:solidFill>
                  <a:schemeClr val="bg1"/>
                </a:solidFill>
                <a:latin typeface="Akkurat Std" charset="0"/>
                <a:ea typeface="Akkurat Std" charset="0"/>
                <a:cs typeface="Akkurat Std" charset="0"/>
              </a:defRPr>
            </a:lvl1pPr>
          </a:lstStyle>
          <a:p>
            <a:pPr>
              <a:defRPr/>
            </a:pPr>
            <a:r>
              <a:rPr lang="en-US" dirty="0"/>
              <a:t>Third Round of Brainstorming: </a:t>
            </a:r>
          </a:p>
          <a:p>
            <a:pPr>
              <a:defRPr/>
            </a:pPr>
            <a:endParaRPr lang="en-US" dirty="0"/>
          </a:p>
          <a:p>
            <a:pPr>
              <a:defRPr/>
            </a:pPr>
            <a:r>
              <a:rPr lang="en-US" b="0" dirty="0"/>
              <a:t>Task: Find a quartet, tell each other your most  urgent best practice and identify which one and who will present to whole group </a:t>
            </a:r>
          </a:p>
          <a:p>
            <a:pPr>
              <a:defRPr/>
            </a:pPr>
            <a:endParaRPr lang="en-US" b="0" dirty="0"/>
          </a:p>
          <a:p>
            <a:pPr>
              <a:defRPr/>
            </a:pPr>
            <a:r>
              <a:rPr lang="en-US" b="0" dirty="0">
                <a:solidFill>
                  <a:schemeClr val="tx1"/>
                </a:solidFill>
                <a:highlight>
                  <a:srgbClr val="FFFF00"/>
                </a:highlight>
              </a:rPr>
              <a:t>15 minutes</a:t>
            </a:r>
            <a:endParaRPr lang="de-DE" sz="3300" dirty="0">
              <a:solidFill>
                <a:schemeClr val="tx1"/>
              </a:solidFill>
              <a:highlight>
                <a:srgbClr val="FFFF00"/>
              </a:highlight>
            </a:endParaRPr>
          </a:p>
        </p:txBody>
      </p:sp>
      <p:pic>
        <p:nvPicPr>
          <p:cNvPr id="3" name="Grafik 2">
            <a:extLst>
              <a:ext uri="{FF2B5EF4-FFF2-40B4-BE49-F238E27FC236}">
                <a16:creationId xmlns:a16="http://schemas.microsoft.com/office/drawing/2014/main" id="{715D9AB3-DBEF-44C4-BDFE-42E97C4C74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4038" y="3082638"/>
            <a:ext cx="2082859" cy="1487757"/>
          </a:xfrm>
          <a:prstGeom prst="rect">
            <a:avLst/>
          </a:prstGeom>
        </p:spPr>
      </p:pic>
      <p:pic>
        <p:nvPicPr>
          <p:cNvPr id="6" name="Grafik 5">
            <a:extLst>
              <a:ext uri="{FF2B5EF4-FFF2-40B4-BE49-F238E27FC236}">
                <a16:creationId xmlns:a16="http://schemas.microsoft.com/office/drawing/2014/main" id="{523D5695-9524-4062-A103-92395150A0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4038" y="4570395"/>
            <a:ext cx="2082860" cy="1487757"/>
          </a:xfrm>
          <a:prstGeom prst="rect">
            <a:avLst/>
          </a:prstGeom>
        </p:spPr>
      </p:pic>
      <p:sp>
        <p:nvSpPr>
          <p:cNvPr id="2" name="Rechteck 1">
            <a:extLst>
              <a:ext uri="{FF2B5EF4-FFF2-40B4-BE49-F238E27FC236}">
                <a16:creationId xmlns:a16="http://schemas.microsoft.com/office/drawing/2014/main" id="{F7BF7279-BC41-4374-9C3C-3176B99B2F05}"/>
              </a:ext>
            </a:extLst>
          </p:cNvPr>
          <p:cNvSpPr/>
          <p:nvPr/>
        </p:nvSpPr>
        <p:spPr>
          <a:xfrm>
            <a:off x="7953391" y="4035331"/>
            <a:ext cx="772823" cy="83796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de-DE" sz="7200" dirty="0"/>
              <a:t>+</a:t>
            </a:r>
          </a:p>
        </p:txBody>
      </p:sp>
      <p:pic>
        <p:nvPicPr>
          <p:cNvPr id="8" name="Grafik 7">
            <a:extLst>
              <a:ext uri="{FF2B5EF4-FFF2-40B4-BE49-F238E27FC236}">
                <a16:creationId xmlns:a16="http://schemas.microsoft.com/office/drawing/2014/main" id="{E9D103C7-42AC-4FE9-B2C7-A49A8BFC08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6112" y="3082638"/>
            <a:ext cx="2082859" cy="1487757"/>
          </a:xfrm>
          <a:prstGeom prst="rect">
            <a:avLst/>
          </a:prstGeom>
        </p:spPr>
      </p:pic>
      <p:pic>
        <p:nvPicPr>
          <p:cNvPr id="9" name="Grafik 8">
            <a:extLst>
              <a:ext uri="{FF2B5EF4-FFF2-40B4-BE49-F238E27FC236}">
                <a16:creationId xmlns:a16="http://schemas.microsoft.com/office/drawing/2014/main" id="{99C195C5-4BB1-433E-9B69-B4EAA2C15C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6112" y="4570395"/>
            <a:ext cx="2082860" cy="1487757"/>
          </a:xfrm>
          <a:prstGeom prst="rect">
            <a:avLst/>
          </a:prstGeom>
        </p:spPr>
      </p:pic>
    </p:spTree>
    <p:extLst>
      <p:ext uri="{BB962C8B-B14F-4D97-AF65-F5344CB8AC3E}">
        <p14:creationId xmlns:p14="http://schemas.microsoft.com/office/powerpoint/2010/main" val="3469612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Freeform: Shape 7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653553" cy="4795408"/>
          </a:xfrm>
        </p:spPr>
        <p:txBody>
          <a:bodyPr vert="horz" lIns="91440" tIns="45720" rIns="91440" bIns="45720" rtlCol="0" anchor="ctr">
            <a:normAutofit fontScale="90000"/>
          </a:bodyPr>
          <a:lstStyle/>
          <a:p>
            <a:r>
              <a:rPr lang="en-US" altLang="de-DE" dirty="0">
                <a:solidFill>
                  <a:srgbClr val="FFFFFF"/>
                </a:solidFill>
                <a:latin typeface="+mj-lt"/>
                <a:ea typeface="+mj-ea"/>
                <a:cs typeface="+mj-cs"/>
              </a:rPr>
              <a:t>Pitches about: What best practices do you think should be urgently considered to protect privacy and freedom of expression in this case?</a:t>
            </a:r>
          </a:p>
        </p:txBody>
      </p:sp>
      <p:sp>
        <p:nvSpPr>
          <p:cNvPr id="4" name="Titel 1">
            <a:extLst>
              <a:ext uri="{FF2B5EF4-FFF2-40B4-BE49-F238E27FC236}">
                <a16:creationId xmlns:a16="http://schemas.microsoft.com/office/drawing/2014/main" id="{59433C35-3D53-4C9D-89C5-BF0F7048A00C}"/>
              </a:ext>
            </a:extLst>
          </p:cNvPr>
          <p:cNvSpPr txBox="1">
            <a:spLocks/>
          </p:cNvSpPr>
          <p:nvPr/>
        </p:nvSpPr>
        <p:spPr>
          <a:xfrm>
            <a:off x="5112327" y="755245"/>
            <a:ext cx="6844146" cy="2445156"/>
          </a:xfrm>
          <a:prstGeom prst="rect">
            <a:avLst/>
          </a:prstGeom>
        </p:spPr>
        <p:txBody>
          <a:bodyPr vert="horz" lIns="91440" tIns="45720" rIns="91440" bIns="45720" rtlCol="0" anchor="t">
            <a:normAutofit lnSpcReduction="10000"/>
          </a:bodyPr>
          <a:lstStyle>
            <a:lvl1pPr algn="l" defTabSz="914400" rtl="0" eaLnBrk="1" latinLnBrk="0" hangingPunct="1">
              <a:lnSpc>
                <a:spcPct val="90000"/>
              </a:lnSpc>
              <a:spcBef>
                <a:spcPct val="0"/>
              </a:spcBef>
              <a:buNone/>
              <a:defRPr sz="4400" b="1" kern="1200" baseline="0">
                <a:solidFill>
                  <a:schemeClr val="bg1"/>
                </a:solidFill>
                <a:latin typeface="Akkurat Std" charset="0"/>
                <a:ea typeface="Akkurat Std" charset="0"/>
                <a:cs typeface="Akkurat Std" charset="0"/>
              </a:defRPr>
            </a:lvl1pPr>
          </a:lstStyle>
          <a:p>
            <a:pPr>
              <a:defRPr/>
            </a:pPr>
            <a:r>
              <a:rPr lang="en-US" dirty="0"/>
              <a:t>Best Practice Pitches: </a:t>
            </a:r>
          </a:p>
          <a:p>
            <a:pPr>
              <a:defRPr/>
            </a:pPr>
            <a:endParaRPr lang="en-US" dirty="0"/>
          </a:p>
          <a:p>
            <a:pPr>
              <a:defRPr/>
            </a:pPr>
            <a:r>
              <a:rPr lang="de-DE" sz="3300" b="0" dirty="0"/>
              <a:t>8-Person-Group-Representative </a:t>
            </a:r>
            <a:r>
              <a:rPr lang="de-DE" sz="3300" b="0" dirty="0" err="1"/>
              <a:t>pitches</a:t>
            </a:r>
            <a:r>
              <a:rPr lang="de-DE" sz="3300" b="0" dirty="0"/>
              <a:t> in </a:t>
            </a:r>
            <a:r>
              <a:rPr lang="de-DE" sz="3300" b="0" dirty="0">
                <a:solidFill>
                  <a:schemeClr val="tx1"/>
                </a:solidFill>
                <a:highlight>
                  <a:srgbClr val="FFFF00"/>
                </a:highlight>
              </a:rPr>
              <a:t>30 </a:t>
            </a:r>
            <a:r>
              <a:rPr lang="de-DE" sz="3300" b="0" dirty="0" err="1">
                <a:solidFill>
                  <a:schemeClr val="tx1"/>
                </a:solidFill>
                <a:highlight>
                  <a:srgbClr val="FFFF00"/>
                </a:highlight>
              </a:rPr>
              <a:t>seconds</a:t>
            </a:r>
            <a:r>
              <a:rPr lang="de-DE" sz="3300" b="0" dirty="0">
                <a:solidFill>
                  <a:schemeClr val="tx1"/>
                </a:solidFill>
                <a:highlight>
                  <a:srgbClr val="FFFF00"/>
                </a:highlight>
              </a:rPr>
              <a:t> </a:t>
            </a:r>
            <a:r>
              <a:rPr lang="de-DE" sz="3300" b="0" dirty="0"/>
              <a:t>on </a:t>
            </a:r>
            <a:r>
              <a:rPr lang="de-DE" sz="3300" b="0" dirty="0" err="1"/>
              <a:t>stage</a:t>
            </a:r>
            <a:r>
              <a:rPr lang="de-DE" sz="3300" b="0" dirty="0"/>
              <a:t> </a:t>
            </a:r>
            <a:r>
              <a:rPr lang="de-DE" sz="3300" b="0" dirty="0" err="1"/>
              <a:t>best</a:t>
            </a:r>
            <a:r>
              <a:rPr lang="de-DE" sz="3300" b="0" dirty="0"/>
              <a:t> </a:t>
            </a:r>
            <a:r>
              <a:rPr lang="de-DE" sz="3300" b="0" dirty="0" err="1"/>
              <a:t>practice</a:t>
            </a:r>
            <a:r>
              <a:rPr lang="de-DE" sz="3300" b="0" dirty="0"/>
              <a:t> </a:t>
            </a:r>
          </a:p>
        </p:txBody>
      </p:sp>
      <p:pic>
        <p:nvPicPr>
          <p:cNvPr id="3" name="Grafik 2">
            <a:extLst>
              <a:ext uri="{FF2B5EF4-FFF2-40B4-BE49-F238E27FC236}">
                <a16:creationId xmlns:a16="http://schemas.microsoft.com/office/drawing/2014/main" id="{715D9AB3-DBEF-44C4-BDFE-42E97C4C74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4038" y="3082638"/>
            <a:ext cx="2082859" cy="1487757"/>
          </a:xfrm>
          <a:prstGeom prst="rect">
            <a:avLst/>
          </a:prstGeom>
        </p:spPr>
      </p:pic>
      <p:pic>
        <p:nvPicPr>
          <p:cNvPr id="6" name="Grafik 5">
            <a:extLst>
              <a:ext uri="{FF2B5EF4-FFF2-40B4-BE49-F238E27FC236}">
                <a16:creationId xmlns:a16="http://schemas.microsoft.com/office/drawing/2014/main" id="{523D5695-9524-4062-A103-92395150A0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4038" y="4570395"/>
            <a:ext cx="2082860" cy="1487757"/>
          </a:xfrm>
          <a:prstGeom prst="rect">
            <a:avLst/>
          </a:prstGeom>
        </p:spPr>
      </p:pic>
      <p:pic>
        <p:nvPicPr>
          <p:cNvPr id="8" name="Grafik 7">
            <a:extLst>
              <a:ext uri="{FF2B5EF4-FFF2-40B4-BE49-F238E27FC236}">
                <a16:creationId xmlns:a16="http://schemas.microsoft.com/office/drawing/2014/main" id="{E9D103C7-42AC-4FE9-B2C7-A49A8BFC08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6897" y="3082638"/>
            <a:ext cx="2082859" cy="1487757"/>
          </a:xfrm>
          <a:prstGeom prst="rect">
            <a:avLst/>
          </a:prstGeom>
        </p:spPr>
      </p:pic>
      <p:pic>
        <p:nvPicPr>
          <p:cNvPr id="9" name="Grafik 8">
            <a:extLst>
              <a:ext uri="{FF2B5EF4-FFF2-40B4-BE49-F238E27FC236}">
                <a16:creationId xmlns:a16="http://schemas.microsoft.com/office/drawing/2014/main" id="{99C195C5-4BB1-433E-9B69-B4EAA2C15C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6896" y="4570395"/>
            <a:ext cx="2082860" cy="1487757"/>
          </a:xfrm>
          <a:prstGeom prst="rect">
            <a:avLst/>
          </a:prstGeom>
        </p:spPr>
      </p:pic>
    </p:spTree>
    <p:extLst>
      <p:ext uri="{BB962C8B-B14F-4D97-AF65-F5344CB8AC3E}">
        <p14:creationId xmlns:p14="http://schemas.microsoft.com/office/powerpoint/2010/main" val="1145910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Freeform: Shape 7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416158" cy="4795408"/>
          </a:xfrm>
        </p:spPr>
        <p:txBody>
          <a:bodyPr vert="horz" lIns="91440" tIns="45720" rIns="91440" bIns="45720" rtlCol="0" anchor="ctr">
            <a:normAutofit/>
          </a:bodyPr>
          <a:lstStyle/>
          <a:p>
            <a:r>
              <a:rPr lang="en-US" altLang="de-DE" dirty="0">
                <a:solidFill>
                  <a:srgbClr val="FFFFFF"/>
                </a:solidFill>
                <a:latin typeface="+mj-lt"/>
                <a:ea typeface="+mj-ea"/>
                <a:cs typeface="+mj-cs"/>
              </a:rPr>
              <a:t>Goals of the Workshop</a:t>
            </a:r>
          </a:p>
        </p:txBody>
      </p:sp>
      <p:graphicFrame>
        <p:nvGraphicFramePr>
          <p:cNvPr id="11267" name="Inhaltsplatzhalter 1">
            <a:extLst>
              <a:ext uri="{FF2B5EF4-FFF2-40B4-BE49-F238E27FC236}">
                <a16:creationId xmlns:a16="http://schemas.microsoft.com/office/drawing/2014/main" id="{915A5187-89A5-4E8E-BAFB-0219A7D05AAA}"/>
              </a:ext>
            </a:extLst>
          </p:cNvPr>
          <p:cNvGraphicFramePr/>
          <p:nvPr>
            <p:extLst>
              <p:ext uri="{D42A27DB-BD31-4B8C-83A1-F6EECF244321}">
                <p14:modId xmlns:p14="http://schemas.microsoft.com/office/powerpoint/2010/main" val="74985640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674237" y="914400"/>
            <a:ext cx="3657600" cy="2887579"/>
          </a:xfrm>
        </p:spPr>
        <p:txBody>
          <a:bodyPr vert="horz" lIns="91440" tIns="45720" rIns="91440" bIns="45720" rtlCol="0" anchor="b">
            <a:normAutofit/>
          </a:bodyPr>
          <a:lstStyle/>
          <a:p>
            <a:pPr algn="ctr"/>
            <a:r>
              <a:rPr lang="en-US" altLang="de-DE" sz="4800" kern="1200" dirty="0">
                <a:solidFill>
                  <a:srgbClr val="FFFFFF"/>
                </a:solidFill>
                <a:latin typeface="+mj-lt"/>
                <a:ea typeface="+mj-ea"/>
                <a:cs typeface="+mj-cs"/>
              </a:rPr>
              <a:t>Agenda of the Workshop</a:t>
            </a:r>
          </a:p>
        </p:txBody>
      </p:sp>
      <p:cxnSp>
        <p:nvCxnSpPr>
          <p:cNvPr id="72" name="Straight Connector 71">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4" name="Rectangle 1">
            <a:extLst>
              <a:ext uri="{FF2B5EF4-FFF2-40B4-BE49-F238E27FC236}">
                <a16:creationId xmlns:a16="http://schemas.microsoft.com/office/drawing/2014/main" id="{F5593D6B-9071-44BB-B46C-289D28F4A5B3}"/>
              </a:ext>
            </a:extLst>
          </p:cNvPr>
          <p:cNvSpPr>
            <a:spLocks noChangeArrowheads="1"/>
          </p:cNvSpPr>
          <p:nvPr/>
        </p:nvSpPr>
        <p:spPr bwMode="auto">
          <a:xfrm>
            <a:off x="4465638" y="1600255"/>
            <a:ext cx="184731" cy="90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br>
              <a:rPr kumimoji="0" lang="de-DE" altLang="de-DE" b="0" i="0" u="none" strike="noStrike" cap="none" normalizeH="0" baseline="0">
                <a:ln>
                  <a:noFill/>
                </a:ln>
                <a:solidFill>
                  <a:schemeClr val="tx1"/>
                </a:solidFill>
                <a:effectLst/>
                <a:latin typeface="Arial" panose="020B0604020202020204" pitchFamily="34" charset="0"/>
              </a:rPr>
            </a:br>
            <a:endParaRPr kumimoji="0" lang="de-DE" altLang="de-DE"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spcBef>
                <a:spcPct val="0"/>
              </a:spcBef>
              <a:spcAft>
                <a:spcPts val="600"/>
              </a:spcAft>
              <a:buClrTx/>
              <a:buSzTx/>
              <a:buFontTx/>
              <a:buNone/>
              <a:tabLst/>
            </a:pPr>
            <a:endParaRPr kumimoji="0" lang="de-DE" altLang="de-DE" b="0" i="0" u="none" strike="noStrike" cap="none" normalizeH="0" baseline="0">
              <a:ln>
                <a:noFill/>
              </a:ln>
              <a:solidFill>
                <a:schemeClr val="tx1"/>
              </a:solidFill>
              <a:effectLst/>
              <a:latin typeface="Arial" panose="020B0604020202020204" pitchFamily="34" charset="0"/>
            </a:endParaRPr>
          </a:p>
        </p:txBody>
      </p:sp>
      <p:graphicFrame>
        <p:nvGraphicFramePr>
          <p:cNvPr id="2" name="Tabelle 1">
            <a:extLst>
              <a:ext uri="{FF2B5EF4-FFF2-40B4-BE49-F238E27FC236}">
                <a16:creationId xmlns:a16="http://schemas.microsoft.com/office/drawing/2014/main" id="{F3A1D2B4-AA50-4EB6-AF3F-BD4432FD49A7}"/>
              </a:ext>
            </a:extLst>
          </p:cNvPr>
          <p:cNvGraphicFramePr>
            <a:graphicFrameLocks noGrp="1"/>
          </p:cNvGraphicFramePr>
          <p:nvPr>
            <p:extLst>
              <p:ext uri="{D42A27DB-BD31-4B8C-83A1-F6EECF244321}">
                <p14:modId xmlns:p14="http://schemas.microsoft.com/office/powerpoint/2010/main" val="1272926340"/>
              </p:ext>
            </p:extLst>
          </p:nvPr>
        </p:nvGraphicFramePr>
        <p:xfrm>
          <a:off x="4784170" y="134532"/>
          <a:ext cx="7236608" cy="6027758"/>
        </p:xfrm>
        <a:graphic>
          <a:graphicData uri="http://schemas.openxmlformats.org/drawingml/2006/table">
            <a:tbl>
              <a:tblPr firstRow="1" bandRow="1">
                <a:noFill/>
              </a:tblPr>
              <a:tblGrid>
                <a:gridCol w="1070927">
                  <a:extLst>
                    <a:ext uri="{9D8B030D-6E8A-4147-A177-3AD203B41FA5}">
                      <a16:colId xmlns:a16="http://schemas.microsoft.com/office/drawing/2014/main" val="900195989"/>
                    </a:ext>
                  </a:extLst>
                </a:gridCol>
                <a:gridCol w="6165681">
                  <a:extLst>
                    <a:ext uri="{9D8B030D-6E8A-4147-A177-3AD203B41FA5}">
                      <a16:colId xmlns:a16="http://schemas.microsoft.com/office/drawing/2014/main" val="1437942585"/>
                    </a:ext>
                  </a:extLst>
                </a:gridCol>
              </a:tblGrid>
              <a:tr h="1223457">
                <a:tc>
                  <a:txBody>
                    <a:bodyPr/>
                    <a:lstStyle/>
                    <a:p>
                      <a:pPr rtl="0" fontAlgn="t">
                        <a:spcBef>
                          <a:spcPts val="0"/>
                        </a:spcBef>
                        <a:spcAft>
                          <a:spcPts val="0"/>
                        </a:spcAft>
                      </a:pPr>
                      <a:r>
                        <a:rPr lang="de-DE" sz="1600" b="0" i="0" u="none" strike="noStrike" dirty="0">
                          <a:solidFill>
                            <a:schemeClr val="bg1"/>
                          </a:solidFill>
                          <a:effectLst/>
                          <a:latin typeface="Arial" panose="020B0604020202020204" pitchFamily="34" charset="0"/>
                        </a:rPr>
                        <a:t>5 </a:t>
                      </a:r>
                      <a:r>
                        <a:rPr lang="de-DE" sz="1600" b="0" i="0" u="none" strike="noStrike" dirty="0" err="1">
                          <a:solidFill>
                            <a:schemeClr val="bg1"/>
                          </a:solidFill>
                          <a:effectLst/>
                          <a:latin typeface="Arial" panose="020B0604020202020204" pitchFamily="34" charset="0"/>
                        </a:rPr>
                        <a:t>mins</a:t>
                      </a:r>
                      <a:endParaRPr lang="de-DE" sz="1600" dirty="0">
                        <a:solidFill>
                          <a:schemeClr val="bg1"/>
                        </a:solidFill>
                        <a:effectLst/>
                      </a:endParaRPr>
                    </a:p>
                    <a:p>
                      <a:pPr rtl="0" fontAlgn="t">
                        <a:spcBef>
                          <a:spcPts val="0"/>
                        </a:spcBef>
                        <a:spcAft>
                          <a:spcPts val="0"/>
                        </a:spcAft>
                      </a:pPr>
                      <a:endParaRPr lang="de-DE" sz="1600" dirty="0">
                        <a:solidFill>
                          <a:schemeClr val="bg1"/>
                        </a:solidFill>
                        <a:effectLst/>
                      </a:endParaRPr>
                    </a:p>
                  </a:txBody>
                  <a:tcPr marL="139338" marR="83603" marT="83603" marB="83603">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a:txBody>
                    <a:bodyPr/>
                    <a:lstStyle/>
                    <a:p>
                      <a:pPr rtl="0" fontAlgn="t">
                        <a:spcBef>
                          <a:spcPts val="0"/>
                        </a:spcBef>
                        <a:spcAft>
                          <a:spcPts val="0"/>
                        </a:spcAft>
                      </a:pPr>
                      <a:r>
                        <a:rPr lang="en-US" sz="1600" b="0" i="0" u="none" strike="noStrike" dirty="0">
                          <a:solidFill>
                            <a:schemeClr val="bg1"/>
                          </a:solidFill>
                          <a:effectLst/>
                          <a:latin typeface="Arial" panose="020B0604020202020204" pitchFamily="34" charset="0"/>
                        </a:rPr>
                        <a:t>Welcome and setting expectations</a:t>
                      </a:r>
                    </a:p>
                    <a:p>
                      <a:pPr rtl="0" fontAlgn="t">
                        <a:spcBef>
                          <a:spcPts val="0"/>
                        </a:spcBef>
                        <a:spcAft>
                          <a:spcPts val="0"/>
                        </a:spcAft>
                      </a:pPr>
                      <a:endParaRPr lang="en-US" sz="1600" b="0" i="0" u="none" strike="noStrike" dirty="0">
                        <a:solidFill>
                          <a:schemeClr val="bg1"/>
                        </a:solidFill>
                        <a:effectLst/>
                        <a:latin typeface="Arial" panose="020B0604020202020204" pitchFamily="34" charset="0"/>
                      </a:endParaRPr>
                    </a:p>
                    <a:p>
                      <a:pPr rtl="0" fontAlgn="t">
                        <a:spcBef>
                          <a:spcPts val="0"/>
                        </a:spcBef>
                        <a:spcAft>
                          <a:spcPts val="0"/>
                        </a:spcAft>
                      </a:pPr>
                      <a:r>
                        <a:rPr lang="en-US" sz="1400" b="0" i="1" u="none" strike="noStrike" dirty="0">
                          <a:solidFill>
                            <a:schemeClr val="bg1"/>
                          </a:solidFill>
                          <a:effectLst/>
                          <a:latin typeface="Arial" panose="020B0604020202020204" pitchFamily="34" charset="0"/>
                        </a:rPr>
                        <a:t>by Kate </a:t>
                      </a:r>
                      <a:r>
                        <a:rPr lang="en-US" sz="1400" b="0" i="1" u="none" strike="noStrike" dirty="0" err="1">
                          <a:solidFill>
                            <a:schemeClr val="bg1"/>
                          </a:solidFill>
                          <a:effectLst/>
                          <a:latin typeface="Arial" panose="020B0604020202020204" pitchFamily="34" charset="0"/>
                        </a:rPr>
                        <a:t>Saslow</a:t>
                      </a:r>
                      <a:r>
                        <a:rPr lang="en-US" sz="1400" b="0" i="1" u="none" strike="noStrike" dirty="0">
                          <a:solidFill>
                            <a:schemeClr val="bg1"/>
                          </a:solidFill>
                          <a:effectLst/>
                          <a:latin typeface="Arial" panose="020B0604020202020204" pitchFamily="34" charset="0"/>
                        </a:rPr>
                        <a:t> and Julia Schuetze from International Cybersecurity Policy at Stiftung Neue </a:t>
                      </a:r>
                      <a:r>
                        <a:rPr lang="en-US" sz="1400" b="0" i="1" u="none" strike="noStrike" dirty="0" err="1">
                          <a:solidFill>
                            <a:schemeClr val="bg1"/>
                          </a:solidFill>
                          <a:effectLst/>
                          <a:latin typeface="Arial" panose="020B0604020202020204" pitchFamily="34" charset="0"/>
                        </a:rPr>
                        <a:t>Verantwortung</a:t>
                      </a:r>
                      <a:r>
                        <a:rPr lang="en-US" sz="1400" b="0" i="1" u="none" strike="noStrike" dirty="0">
                          <a:solidFill>
                            <a:schemeClr val="bg1"/>
                          </a:solidFill>
                          <a:effectLst/>
                          <a:latin typeface="Arial" panose="020B0604020202020204" pitchFamily="34" charset="0"/>
                        </a:rPr>
                        <a:t> </a:t>
                      </a:r>
                      <a:r>
                        <a:rPr lang="en-US" sz="1400" b="0" i="1" u="none" strike="noStrike" dirty="0" err="1">
                          <a:solidFill>
                            <a:schemeClr val="bg1"/>
                          </a:solidFill>
                          <a:effectLst/>
                          <a:latin typeface="Arial" panose="020B0604020202020204" pitchFamily="34" charset="0"/>
                        </a:rPr>
                        <a:t>e.V</a:t>
                      </a:r>
                      <a:r>
                        <a:rPr lang="en-US" sz="1400" b="0" i="1" u="none" strike="noStrike" dirty="0">
                          <a:solidFill>
                            <a:schemeClr val="bg1"/>
                          </a:solidFill>
                          <a:effectLst/>
                          <a:latin typeface="Arial" panose="020B0604020202020204" pitchFamily="34" charset="0"/>
                        </a:rPr>
                        <a:t>.</a:t>
                      </a:r>
                      <a:endParaRPr lang="en-US" sz="1400" i="1" dirty="0">
                        <a:solidFill>
                          <a:schemeClr val="bg1"/>
                        </a:solidFill>
                        <a:effectLst/>
                      </a:endParaRPr>
                    </a:p>
                  </a:txBody>
                  <a:tcPr marL="139338" marR="83603" marT="83603" marB="83603">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3624910673"/>
                  </a:ext>
                </a:extLst>
              </a:tr>
              <a:tr h="850666">
                <a:tc>
                  <a:txBody>
                    <a:bodyPr/>
                    <a:lstStyle/>
                    <a:p>
                      <a:pPr rtl="0" fontAlgn="t">
                        <a:spcBef>
                          <a:spcPts val="0"/>
                        </a:spcBef>
                        <a:spcAft>
                          <a:spcPts val="0"/>
                        </a:spcAft>
                      </a:pPr>
                      <a:r>
                        <a:rPr lang="de-DE" sz="1600" b="0" i="0" u="none" strike="noStrike" dirty="0">
                          <a:solidFill>
                            <a:schemeClr val="bg1"/>
                          </a:solidFill>
                          <a:effectLst/>
                          <a:latin typeface="Arial" panose="020B0604020202020204" pitchFamily="34" charset="0"/>
                        </a:rPr>
                        <a:t>10 </a:t>
                      </a:r>
                      <a:r>
                        <a:rPr lang="de-DE" sz="1600" b="0" i="0" u="none" strike="noStrike" dirty="0" err="1">
                          <a:solidFill>
                            <a:schemeClr val="bg1"/>
                          </a:solidFill>
                          <a:effectLst/>
                          <a:latin typeface="Arial" panose="020B0604020202020204" pitchFamily="34" charset="0"/>
                        </a:rPr>
                        <a:t>mins</a:t>
                      </a:r>
                      <a:endParaRPr lang="de-DE" sz="1600" dirty="0">
                        <a:solidFill>
                          <a:schemeClr val="bg1"/>
                        </a:solidFill>
                        <a:effectLst/>
                      </a:endParaRPr>
                    </a:p>
                    <a:p>
                      <a:pPr rtl="0" fontAlgn="t">
                        <a:spcBef>
                          <a:spcPts val="0"/>
                        </a:spcBef>
                        <a:spcAft>
                          <a:spcPts val="0"/>
                        </a:spcAft>
                      </a:pPr>
                      <a:endParaRPr lang="de-DE" sz="1600" dirty="0">
                        <a:solidFill>
                          <a:schemeClr val="bg1"/>
                        </a:solidFill>
                        <a:effectLst/>
                      </a:endParaRPr>
                    </a:p>
                  </a:txBody>
                  <a:tcPr marL="139338" marR="72456" marT="72456" marB="72456">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tc>
                  <a:txBody>
                    <a:bodyPr/>
                    <a:lstStyle/>
                    <a:p>
                      <a:pPr rtl="0" fontAlgn="t">
                        <a:spcBef>
                          <a:spcPts val="0"/>
                        </a:spcBef>
                        <a:spcAft>
                          <a:spcPts val="0"/>
                        </a:spcAft>
                      </a:pPr>
                      <a:r>
                        <a:rPr lang="en-US" sz="1600" b="0" dirty="0">
                          <a:solidFill>
                            <a:schemeClr val="bg1"/>
                          </a:solidFill>
                          <a:effectLst/>
                          <a:latin typeface="Arial" panose="020B0604020202020204" pitchFamily="34" charset="0"/>
                          <a:cs typeface="Arial" panose="020B0604020202020204" pitchFamily="34" charset="0"/>
                        </a:rPr>
                        <a:t>Securing Development Cooperation in an Environment of Insecurity</a:t>
                      </a:r>
                    </a:p>
                    <a:p>
                      <a:pPr rtl="0" fontAlgn="t">
                        <a:spcBef>
                          <a:spcPts val="0"/>
                        </a:spcBef>
                        <a:spcAft>
                          <a:spcPts val="0"/>
                        </a:spcAft>
                      </a:pPr>
                      <a:endParaRPr lang="de-DE" sz="1600" b="0" dirty="0">
                        <a:solidFill>
                          <a:schemeClr val="bg1"/>
                        </a:solidFill>
                        <a:effectLst/>
                        <a:latin typeface="Arial" panose="020B0604020202020204" pitchFamily="34" charset="0"/>
                        <a:cs typeface="Arial" panose="020B0604020202020204" pitchFamily="34" charset="0"/>
                      </a:endParaRPr>
                    </a:p>
                    <a:p>
                      <a:pPr rtl="0" fontAlgn="t">
                        <a:spcBef>
                          <a:spcPts val="0"/>
                        </a:spcBef>
                        <a:spcAft>
                          <a:spcPts val="0"/>
                        </a:spcAft>
                      </a:pPr>
                      <a:r>
                        <a:rPr lang="de-DE" sz="1400" b="0" i="1" u="none" strike="noStrike" dirty="0" err="1">
                          <a:solidFill>
                            <a:schemeClr val="bg1"/>
                          </a:solidFill>
                          <a:effectLst/>
                          <a:latin typeface="Arial" panose="020B0604020202020204" pitchFamily="34" charset="0"/>
                        </a:rPr>
                        <a:t>by</a:t>
                      </a:r>
                      <a:r>
                        <a:rPr lang="de-DE" sz="1400" b="0" i="1" u="none" strike="noStrike" dirty="0">
                          <a:solidFill>
                            <a:schemeClr val="bg1"/>
                          </a:solidFill>
                          <a:effectLst/>
                          <a:latin typeface="Arial" panose="020B0604020202020204" pitchFamily="34" charset="0"/>
                        </a:rPr>
                        <a:t> Daniel </a:t>
                      </a:r>
                      <a:r>
                        <a:rPr lang="de-DE" sz="1400" b="0" i="1" u="none" strike="noStrike" dirty="0" err="1">
                          <a:solidFill>
                            <a:schemeClr val="bg1"/>
                          </a:solidFill>
                          <a:effectLst/>
                          <a:latin typeface="Arial" panose="020B0604020202020204" pitchFamily="34" charset="0"/>
                        </a:rPr>
                        <a:t>Moßbrucker</a:t>
                      </a:r>
                      <a:r>
                        <a:rPr lang="de-DE" sz="1400" b="0" i="1" u="none" strike="noStrike" dirty="0">
                          <a:solidFill>
                            <a:schemeClr val="bg1"/>
                          </a:solidFill>
                          <a:effectLst/>
                          <a:latin typeface="Arial" panose="020B0604020202020204" pitchFamily="34" charset="0"/>
                        </a:rPr>
                        <a:t>, Deutsche Welle Akademie </a:t>
                      </a:r>
                      <a:endParaRPr lang="de-DE" sz="1400" i="1" dirty="0">
                        <a:solidFill>
                          <a:schemeClr val="bg1"/>
                        </a:solidFill>
                        <a:effectLst/>
                      </a:endParaRPr>
                    </a:p>
                  </a:txBody>
                  <a:tcPr marL="139338" marR="72456" marT="72456" marB="72456">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2135826688"/>
                  </a:ext>
                </a:extLst>
              </a:tr>
              <a:tr h="1463663">
                <a:tc>
                  <a:txBody>
                    <a:bodyPr/>
                    <a:lstStyle/>
                    <a:p>
                      <a:pPr rtl="0" fontAlgn="t">
                        <a:spcBef>
                          <a:spcPts val="0"/>
                        </a:spcBef>
                        <a:spcAft>
                          <a:spcPts val="0"/>
                        </a:spcAft>
                      </a:pPr>
                      <a:r>
                        <a:rPr lang="de-DE" sz="1600" b="0" i="0" u="none" strike="noStrike" dirty="0">
                          <a:solidFill>
                            <a:schemeClr val="bg1"/>
                          </a:solidFill>
                          <a:effectLst/>
                          <a:latin typeface="Arial" panose="020B0604020202020204" pitchFamily="34" charset="0"/>
                        </a:rPr>
                        <a:t>25 </a:t>
                      </a:r>
                      <a:r>
                        <a:rPr lang="de-DE" sz="1600" b="0" i="0" u="none" strike="noStrike" dirty="0" err="1">
                          <a:solidFill>
                            <a:schemeClr val="bg1"/>
                          </a:solidFill>
                          <a:effectLst/>
                          <a:latin typeface="Arial" panose="020B0604020202020204" pitchFamily="34" charset="0"/>
                        </a:rPr>
                        <a:t>mins</a:t>
                      </a:r>
                      <a:endParaRPr lang="de-DE" sz="1600" dirty="0">
                        <a:solidFill>
                          <a:schemeClr val="bg1"/>
                        </a:solidFill>
                        <a:effectLst/>
                      </a:endParaRPr>
                    </a:p>
                  </a:txBody>
                  <a:tcPr marL="139338" marR="72456" marT="72456" marB="72456">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rtl="0" fontAlgn="t">
                        <a:spcBef>
                          <a:spcPts val="0"/>
                        </a:spcBef>
                        <a:spcAft>
                          <a:spcPts val="0"/>
                        </a:spcAft>
                      </a:pPr>
                      <a:r>
                        <a:rPr lang="en-US" sz="1600" b="0" i="0" u="none" strike="noStrike" dirty="0">
                          <a:solidFill>
                            <a:schemeClr val="bg1"/>
                          </a:solidFill>
                          <a:effectLst/>
                          <a:latin typeface="Arial" panose="020B0604020202020204" pitchFamily="34" charset="0"/>
                        </a:rPr>
                        <a:t>Discussion of Case  - Challenges and Best Practices with</a:t>
                      </a:r>
                    </a:p>
                    <a:p>
                      <a:pPr marL="285750" indent="-285750" rtl="0" fontAlgn="t">
                        <a:spcBef>
                          <a:spcPts val="0"/>
                        </a:spcBef>
                        <a:spcAft>
                          <a:spcPts val="0"/>
                        </a:spcAft>
                        <a:buFont typeface="Arial" panose="020B0604020202020204" pitchFamily="34" charset="0"/>
                        <a:buChar char="•"/>
                      </a:pPr>
                      <a:r>
                        <a:rPr lang="en-US" sz="1400" b="0" i="0" u="none" strike="noStrike" dirty="0">
                          <a:solidFill>
                            <a:schemeClr val="bg1"/>
                          </a:solidFill>
                          <a:effectLst/>
                          <a:latin typeface="Arial" panose="020B0604020202020204" pitchFamily="34" charset="0"/>
                        </a:rPr>
                        <a:t>Chris </a:t>
                      </a:r>
                      <a:r>
                        <a:rPr lang="en-US" sz="1400" b="0" i="0" u="none" strike="noStrike" dirty="0" err="1">
                          <a:solidFill>
                            <a:schemeClr val="bg1"/>
                          </a:solidFill>
                          <a:effectLst/>
                          <a:latin typeface="Arial" panose="020B0604020202020204" pitchFamily="34" charset="0"/>
                        </a:rPr>
                        <a:t>Kubecka</a:t>
                      </a:r>
                      <a:r>
                        <a:rPr lang="en-US" sz="1400" b="0" i="0" u="none" strike="noStrike" dirty="0">
                          <a:solidFill>
                            <a:schemeClr val="bg1"/>
                          </a:solidFill>
                          <a:effectLst/>
                          <a:latin typeface="Arial" panose="020B0604020202020204" pitchFamily="34" charset="0"/>
                        </a:rPr>
                        <a:t>, Founder of </a:t>
                      </a:r>
                      <a:r>
                        <a:rPr lang="en-US" sz="1400" b="0" i="0" u="none" strike="noStrike">
                          <a:solidFill>
                            <a:schemeClr val="bg1"/>
                          </a:solidFill>
                          <a:effectLst/>
                          <a:latin typeface="Arial" panose="020B0604020202020204" pitchFamily="34" charset="0"/>
                        </a:rPr>
                        <a:t>HypaSec</a:t>
                      </a:r>
                      <a:endParaRPr lang="en-US" sz="1400" b="0" i="0" u="none" strike="noStrike" dirty="0">
                        <a:solidFill>
                          <a:schemeClr val="bg1"/>
                        </a:solidFill>
                        <a:effectLst/>
                        <a:latin typeface="Arial" panose="020B0604020202020204" pitchFamily="34" charset="0"/>
                      </a:endParaRPr>
                    </a:p>
                    <a:p>
                      <a:pPr marL="285750" indent="-285750" rtl="0" fontAlgn="t">
                        <a:spcBef>
                          <a:spcPts val="0"/>
                        </a:spcBef>
                        <a:spcAft>
                          <a:spcPts val="0"/>
                        </a:spcAft>
                        <a:buFont typeface="Arial" panose="020B0604020202020204" pitchFamily="34" charset="0"/>
                        <a:buChar char="•"/>
                      </a:pPr>
                      <a:r>
                        <a:rPr lang="en-US" sz="1400" b="0" i="0" u="none" strike="noStrike" dirty="0">
                          <a:solidFill>
                            <a:schemeClr val="bg1"/>
                          </a:solidFill>
                          <a:effectLst/>
                          <a:latin typeface="Arial" panose="020B0604020202020204" pitchFamily="34" charset="0"/>
                        </a:rPr>
                        <a:t>Farhan Janjua, Digital Journalist and Creator - Consultant at Reporter Without Borders Helpdesk</a:t>
                      </a:r>
                    </a:p>
                    <a:p>
                      <a:pPr marL="285750" indent="-285750" rtl="0" fontAlgn="t">
                        <a:spcBef>
                          <a:spcPts val="0"/>
                        </a:spcBef>
                        <a:spcAft>
                          <a:spcPts val="0"/>
                        </a:spcAft>
                        <a:buFont typeface="Arial" panose="020B0604020202020204" pitchFamily="34" charset="0"/>
                        <a:buChar char="•"/>
                      </a:pPr>
                      <a:r>
                        <a:rPr lang="en-US" sz="1400" b="0" i="0" u="none" strike="noStrike" dirty="0">
                          <a:solidFill>
                            <a:schemeClr val="bg1"/>
                          </a:solidFill>
                          <a:effectLst/>
                          <a:latin typeface="Arial" panose="020B0604020202020204" pitchFamily="34" charset="0"/>
                        </a:rPr>
                        <a:t>Gbenga </a:t>
                      </a:r>
                      <a:r>
                        <a:rPr lang="en-US" sz="1400" b="0" i="0" u="none" strike="noStrike" dirty="0" err="1">
                          <a:solidFill>
                            <a:schemeClr val="bg1"/>
                          </a:solidFill>
                          <a:effectLst/>
                          <a:latin typeface="Arial" panose="020B0604020202020204" pitchFamily="34" charset="0"/>
                        </a:rPr>
                        <a:t>Sesan</a:t>
                      </a:r>
                      <a:r>
                        <a:rPr lang="en-US" sz="1400" b="0" i="0" u="none" strike="noStrike" dirty="0">
                          <a:solidFill>
                            <a:schemeClr val="bg1"/>
                          </a:solidFill>
                          <a:effectLst/>
                          <a:latin typeface="Arial" panose="020B0604020202020204" pitchFamily="34" charset="0"/>
                        </a:rPr>
                        <a:t>, Executive Director, Paradigm Initiative </a:t>
                      </a:r>
                    </a:p>
                  </a:txBody>
                  <a:tcPr marL="139338" marR="72456" marT="72456" marB="72456">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2615123787"/>
                  </a:ext>
                </a:extLst>
              </a:tr>
              <a:tr h="1761222">
                <a:tc>
                  <a:txBody>
                    <a:bodyPr/>
                    <a:lstStyle/>
                    <a:p>
                      <a:pPr rtl="0" fontAlgn="t">
                        <a:spcBef>
                          <a:spcPts val="0"/>
                        </a:spcBef>
                        <a:spcAft>
                          <a:spcPts val="0"/>
                        </a:spcAft>
                      </a:pPr>
                      <a:r>
                        <a:rPr lang="de-DE" sz="1600" b="0" i="0" u="none" strike="noStrike" dirty="0">
                          <a:solidFill>
                            <a:schemeClr val="bg1"/>
                          </a:solidFill>
                          <a:effectLst/>
                          <a:latin typeface="Arial" panose="020B0604020202020204" pitchFamily="34" charset="0"/>
                        </a:rPr>
                        <a:t>30 </a:t>
                      </a:r>
                      <a:r>
                        <a:rPr lang="de-DE" sz="1600" b="0" i="0" u="none" strike="noStrike" dirty="0" err="1">
                          <a:solidFill>
                            <a:schemeClr val="bg1"/>
                          </a:solidFill>
                          <a:effectLst/>
                          <a:latin typeface="Arial" panose="020B0604020202020204" pitchFamily="34" charset="0"/>
                        </a:rPr>
                        <a:t>mins</a:t>
                      </a:r>
                      <a:endParaRPr lang="de-DE" sz="1600" dirty="0">
                        <a:solidFill>
                          <a:schemeClr val="bg1"/>
                        </a:solidFill>
                        <a:effectLst/>
                      </a:endParaRPr>
                    </a:p>
                  </a:txBody>
                  <a:tcPr marL="139338" marR="72456" marT="72456" marB="72456">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rtl="0" fontAlgn="t">
                        <a:spcBef>
                          <a:spcPts val="0"/>
                        </a:spcBef>
                        <a:spcAft>
                          <a:spcPts val="0"/>
                        </a:spcAft>
                      </a:pPr>
                      <a:r>
                        <a:rPr lang="en-US" sz="1600" b="0" i="0" u="none" strike="noStrike" dirty="0">
                          <a:solidFill>
                            <a:schemeClr val="bg1"/>
                          </a:solidFill>
                          <a:effectLst/>
                          <a:latin typeface="Arial" panose="020B0604020202020204" pitchFamily="34" charset="0"/>
                        </a:rPr>
                        <a:t>Joint Brainstorming on Best Practices </a:t>
                      </a:r>
                      <a:endParaRPr lang="en-US" sz="1600" dirty="0">
                        <a:solidFill>
                          <a:schemeClr val="bg1"/>
                        </a:solidFill>
                        <a:effectLst/>
                      </a:endParaRPr>
                    </a:p>
                    <a:p>
                      <a:pPr rtl="0" fontAlgn="t">
                        <a:spcBef>
                          <a:spcPts val="0"/>
                        </a:spcBef>
                        <a:spcAft>
                          <a:spcPts val="0"/>
                        </a:spcAft>
                      </a:pPr>
                      <a:br>
                        <a:rPr lang="en-US" sz="1600" dirty="0">
                          <a:solidFill>
                            <a:schemeClr val="bg1"/>
                          </a:solidFill>
                          <a:effectLst/>
                          <a:latin typeface="Arial" panose="020B0604020202020204" pitchFamily="34" charset="0"/>
                          <a:cs typeface="Arial" panose="020B0604020202020204" pitchFamily="34" charset="0"/>
                        </a:rPr>
                      </a:br>
                      <a:r>
                        <a:rPr lang="en-US" sz="1400" dirty="0">
                          <a:solidFill>
                            <a:schemeClr val="bg1"/>
                          </a:solidFill>
                          <a:effectLst/>
                          <a:latin typeface="Arial" panose="020B0604020202020204" pitchFamily="34" charset="0"/>
                          <a:cs typeface="Arial" panose="020B0604020202020204" pitchFamily="34" charset="0"/>
                        </a:rPr>
                        <a:t>1. Round 3 mins two people</a:t>
                      </a:r>
                    </a:p>
                    <a:p>
                      <a:pPr rtl="0" fontAlgn="t">
                        <a:spcBef>
                          <a:spcPts val="0"/>
                        </a:spcBef>
                        <a:spcAft>
                          <a:spcPts val="0"/>
                        </a:spcAft>
                      </a:pPr>
                      <a:r>
                        <a:rPr lang="en-US" sz="1400" b="0" i="0" u="none" strike="noStrike" dirty="0">
                          <a:solidFill>
                            <a:schemeClr val="bg1"/>
                          </a:solidFill>
                          <a:effectLst/>
                          <a:latin typeface="Arial" panose="020B0604020202020204" pitchFamily="34" charset="0"/>
                          <a:cs typeface="Arial" panose="020B0604020202020204" pitchFamily="34" charset="0"/>
                        </a:rPr>
                        <a:t>2. Round 8 mins four people</a:t>
                      </a:r>
                    </a:p>
                    <a:p>
                      <a:pPr rtl="0" fontAlgn="t">
                        <a:spcBef>
                          <a:spcPts val="0"/>
                        </a:spcBef>
                        <a:spcAft>
                          <a:spcPts val="0"/>
                        </a:spcAft>
                      </a:pPr>
                      <a:r>
                        <a:rPr lang="en-US" sz="1400" b="0" i="0" u="none" strike="noStrike" dirty="0">
                          <a:solidFill>
                            <a:schemeClr val="bg1"/>
                          </a:solidFill>
                          <a:effectLst/>
                          <a:latin typeface="Arial" panose="020B0604020202020204" pitchFamily="34" charset="0"/>
                          <a:cs typeface="Arial" panose="020B0604020202020204" pitchFamily="34" charset="0"/>
                        </a:rPr>
                        <a:t>3. Round 15 mins 8 people </a:t>
                      </a:r>
                    </a:p>
                    <a:p>
                      <a:pPr rtl="0" fontAlgn="t">
                        <a:spcBef>
                          <a:spcPts val="0"/>
                        </a:spcBef>
                        <a:spcAft>
                          <a:spcPts val="0"/>
                        </a:spcAft>
                      </a:pPr>
                      <a:r>
                        <a:rPr lang="en-US" sz="1400" b="0" i="0" u="none" strike="noStrike" dirty="0">
                          <a:solidFill>
                            <a:schemeClr val="bg1"/>
                          </a:solidFill>
                          <a:effectLst/>
                          <a:latin typeface="Arial" panose="020B0604020202020204" pitchFamily="34" charset="0"/>
                          <a:cs typeface="Arial" panose="020B0604020202020204" pitchFamily="34" charset="0"/>
                          <a:sym typeface="Wingdings" panose="05000000000000000000" pitchFamily="2" charset="2"/>
                        </a:rPr>
                        <a:t> 1 Rep of 8 people group comes to the stage </a:t>
                      </a:r>
                      <a:endParaRPr lang="en-US" sz="1400" b="0" i="0" u="none" strike="noStrike" dirty="0">
                        <a:solidFill>
                          <a:schemeClr val="bg1"/>
                        </a:solidFill>
                        <a:effectLst/>
                        <a:latin typeface="Arial" panose="020B0604020202020204" pitchFamily="34" charset="0"/>
                        <a:cs typeface="Arial" panose="020B0604020202020204" pitchFamily="34" charset="0"/>
                      </a:endParaRPr>
                    </a:p>
                  </a:txBody>
                  <a:tcPr marL="139338" marR="72456" marT="72456" marB="72456">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2608459364"/>
                  </a:ext>
                </a:extLst>
              </a:tr>
              <a:tr h="489624">
                <a:tc>
                  <a:txBody>
                    <a:bodyPr/>
                    <a:lstStyle/>
                    <a:p>
                      <a:pPr rtl="0" fontAlgn="t">
                        <a:spcBef>
                          <a:spcPts val="0"/>
                        </a:spcBef>
                        <a:spcAft>
                          <a:spcPts val="0"/>
                        </a:spcAft>
                      </a:pPr>
                      <a:r>
                        <a:rPr lang="de-DE" sz="1600" b="0" i="0" u="none" strike="noStrike" dirty="0">
                          <a:solidFill>
                            <a:schemeClr val="bg1"/>
                          </a:solidFill>
                          <a:effectLst/>
                          <a:latin typeface="Arial" panose="020B0604020202020204" pitchFamily="34" charset="0"/>
                        </a:rPr>
                        <a:t>35 </a:t>
                      </a:r>
                      <a:r>
                        <a:rPr lang="de-DE" sz="1600" b="0" i="0" u="none" strike="noStrike" dirty="0" err="1">
                          <a:solidFill>
                            <a:schemeClr val="bg1"/>
                          </a:solidFill>
                          <a:effectLst/>
                          <a:latin typeface="Arial" panose="020B0604020202020204" pitchFamily="34" charset="0"/>
                        </a:rPr>
                        <a:t>mins</a:t>
                      </a:r>
                      <a:r>
                        <a:rPr lang="de-DE" sz="1600" b="0" i="0" u="none" strike="noStrike" dirty="0">
                          <a:solidFill>
                            <a:schemeClr val="bg1"/>
                          </a:solidFill>
                          <a:effectLst/>
                          <a:latin typeface="Arial" panose="020B0604020202020204" pitchFamily="34" charset="0"/>
                        </a:rPr>
                        <a:t> </a:t>
                      </a:r>
                      <a:endParaRPr lang="de-DE" sz="1600" dirty="0">
                        <a:solidFill>
                          <a:schemeClr val="bg1"/>
                        </a:solidFill>
                        <a:effectLst/>
                      </a:endParaRPr>
                    </a:p>
                  </a:txBody>
                  <a:tcPr marL="139338" marR="72456" marT="72456" marB="72456">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rtl="0" fontAlgn="t">
                        <a:spcBef>
                          <a:spcPts val="0"/>
                        </a:spcBef>
                        <a:spcAft>
                          <a:spcPts val="0"/>
                        </a:spcAft>
                      </a:pPr>
                      <a:r>
                        <a:rPr lang="en-US" sz="1600" b="0" i="0" u="none" strike="noStrike" dirty="0">
                          <a:solidFill>
                            <a:schemeClr val="bg1"/>
                          </a:solidFill>
                          <a:effectLst/>
                          <a:latin typeface="Arial" panose="020B0604020202020204" pitchFamily="34" charset="0"/>
                        </a:rPr>
                        <a:t>Elevator pitch of best practices &amp; Thank you</a:t>
                      </a:r>
                      <a:endParaRPr lang="en-US" sz="1600" dirty="0">
                        <a:solidFill>
                          <a:schemeClr val="bg1"/>
                        </a:solidFill>
                        <a:effectLst/>
                      </a:endParaRPr>
                    </a:p>
                  </a:txBody>
                  <a:tcPr marL="139338" marR="72456" marT="72456" marB="72456">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308165273"/>
                  </a:ext>
                </a:extLst>
              </a:tr>
            </a:tbl>
          </a:graphicData>
        </a:graphic>
      </p:graphicFrame>
    </p:spTree>
    <p:extLst>
      <p:ext uri="{BB962C8B-B14F-4D97-AF65-F5344CB8AC3E}">
        <p14:creationId xmlns:p14="http://schemas.microsoft.com/office/powerpoint/2010/main" val="1631144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9" name="Freeform: Shape 7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416158" cy="4795408"/>
          </a:xfrm>
        </p:spPr>
        <p:txBody>
          <a:bodyPr vert="horz" lIns="91440" tIns="45720" rIns="91440" bIns="45720" rtlCol="0" anchor="ctr">
            <a:normAutofit/>
          </a:bodyPr>
          <a:lstStyle/>
          <a:p>
            <a:r>
              <a:rPr lang="en-US" altLang="de-DE" sz="3700" dirty="0">
                <a:solidFill>
                  <a:srgbClr val="FFFFFF"/>
                </a:solidFill>
                <a:latin typeface="+mj-lt"/>
                <a:ea typeface="+mj-ea"/>
                <a:cs typeface="+mj-cs"/>
              </a:rPr>
              <a:t>Farhan Janjua, Digital Journalist and Creator - Consultant at Reporter Without Borders Helpdesk</a:t>
            </a:r>
          </a:p>
        </p:txBody>
      </p:sp>
      <p:graphicFrame>
        <p:nvGraphicFramePr>
          <p:cNvPr id="11267" name="Titel 1">
            <a:extLst>
              <a:ext uri="{FF2B5EF4-FFF2-40B4-BE49-F238E27FC236}">
                <a16:creationId xmlns:a16="http://schemas.microsoft.com/office/drawing/2014/main" id="{E4DCABB9-826C-4B95-9181-634A24B34052}"/>
              </a:ext>
            </a:extLst>
          </p:cNvPr>
          <p:cNvGraphicFramePr/>
          <p:nvPr>
            <p:extLst>
              <p:ext uri="{D42A27DB-BD31-4B8C-83A1-F6EECF244321}">
                <p14:modId xmlns:p14="http://schemas.microsoft.com/office/powerpoint/2010/main" val="149828175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862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416158" cy="4795408"/>
          </a:xfrm>
        </p:spPr>
        <p:txBody>
          <a:bodyPr vert="horz" lIns="91440" tIns="45720" rIns="91440" bIns="45720" rtlCol="0" anchor="ctr">
            <a:normAutofit/>
          </a:bodyPr>
          <a:lstStyle/>
          <a:p>
            <a:r>
              <a:rPr lang="en-US" altLang="de-DE" sz="3700" dirty="0">
                <a:solidFill>
                  <a:srgbClr val="FFFFFF"/>
                </a:solidFill>
                <a:latin typeface="+mj-lt"/>
                <a:ea typeface="+mj-ea"/>
                <a:cs typeface="+mj-cs"/>
              </a:rPr>
              <a:t>Farhan Janjua, Digital Journalist and Creator - Consultant at Reporter Without Borders Helpdesk</a:t>
            </a:r>
          </a:p>
        </p:txBody>
      </p:sp>
      <p:graphicFrame>
        <p:nvGraphicFramePr>
          <p:cNvPr id="11267" name="Titel 1">
            <a:extLst>
              <a:ext uri="{FF2B5EF4-FFF2-40B4-BE49-F238E27FC236}">
                <a16:creationId xmlns:a16="http://schemas.microsoft.com/office/drawing/2014/main" id="{E4DCABB9-826C-4B95-9181-634A24B34052}"/>
              </a:ext>
            </a:extLst>
          </p:cNvPr>
          <p:cNvGraphicFramePr/>
          <p:nvPr>
            <p:extLst>
              <p:ext uri="{D42A27DB-BD31-4B8C-83A1-F6EECF244321}">
                <p14:modId xmlns:p14="http://schemas.microsoft.com/office/powerpoint/2010/main" val="217879663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25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Freeform: Shape 7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416158" cy="4795408"/>
          </a:xfrm>
        </p:spPr>
        <p:txBody>
          <a:bodyPr vert="horz" lIns="91440" tIns="45720" rIns="91440" bIns="45720" rtlCol="0" anchor="ctr">
            <a:normAutofit/>
          </a:bodyPr>
          <a:lstStyle/>
          <a:p>
            <a:r>
              <a:rPr lang="en-US" altLang="de-DE" dirty="0">
                <a:solidFill>
                  <a:srgbClr val="FFFFFF"/>
                </a:solidFill>
                <a:latin typeface="+mj-lt"/>
                <a:ea typeface="+mj-ea"/>
                <a:cs typeface="+mj-cs"/>
              </a:rPr>
              <a:t>Chris </a:t>
            </a:r>
            <a:r>
              <a:rPr lang="en-US" altLang="de-DE" dirty="0" err="1">
                <a:solidFill>
                  <a:srgbClr val="FFFFFF"/>
                </a:solidFill>
                <a:latin typeface="+mj-lt"/>
                <a:ea typeface="+mj-ea"/>
                <a:cs typeface="+mj-cs"/>
              </a:rPr>
              <a:t>Kubecka</a:t>
            </a:r>
            <a:r>
              <a:rPr lang="en-US" altLang="de-DE" dirty="0">
                <a:solidFill>
                  <a:srgbClr val="FFFFFF"/>
                </a:solidFill>
                <a:latin typeface="+mj-lt"/>
                <a:ea typeface="+mj-ea"/>
                <a:cs typeface="+mj-cs"/>
              </a:rPr>
              <a:t>, Founder of </a:t>
            </a:r>
            <a:r>
              <a:rPr lang="en-US" altLang="de-DE" dirty="0" err="1">
                <a:solidFill>
                  <a:srgbClr val="FFFFFF"/>
                </a:solidFill>
                <a:latin typeface="+mj-lt"/>
                <a:ea typeface="+mj-ea"/>
                <a:cs typeface="+mj-cs"/>
              </a:rPr>
              <a:t>HypaSec</a:t>
            </a:r>
            <a:endParaRPr lang="en-US" altLang="de-DE" dirty="0">
              <a:solidFill>
                <a:srgbClr val="FFFFFF"/>
              </a:solidFill>
              <a:latin typeface="+mj-lt"/>
              <a:ea typeface="+mj-ea"/>
              <a:cs typeface="+mj-cs"/>
            </a:endParaRPr>
          </a:p>
        </p:txBody>
      </p:sp>
      <p:graphicFrame>
        <p:nvGraphicFramePr>
          <p:cNvPr id="6" name="Titel 1">
            <a:extLst>
              <a:ext uri="{FF2B5EF4-FFF2-40B4-BE49-F238E27FC236}">
                <a16:creationId xmlns:a16="http://schemas.microsoft.com/office/drawing/2014/main" id="{040421C6-A8EE-43E9-965C-1D26AA3843DA}"/>
              </a:ext>
            </a:extLst>
          </p:cNvPr>
          <p:cNvGraphicFramePr/>
          <p:nvPr>
            <p:extLst>
              <p:ext uri="{D42A27DB-BD31-4B8C-83A1-F6EECF244321}">
                <p14:modId xmlns:p14="http://schemas.microsoft.com/office/powerpoint/2010/main" val="4244964489"/>
              </p:ext>
            </p:extLst>
          </p:nvPr>
        </p:nvGraphicFramePr>
        <p:xfrm>
          <a:off x="5054571" y="318655"/>
          <a:ext cx="6971173" cy="619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510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9" name="Freeform: Shape 7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416158" cy="4795408"/>
          </a:xfrm>
        </p:spPr>
        <p:txBody>
          <a:bodyPr vert="horz" lIns="91440" tIns="45720" rIns="91440" bIns="45720" rtlCol="0" anchor="ctr">
            <a:normAutofit/>
          </a:bodyPr>
          <a:lstStyle/>
          <a:p>
            <a:r>
              <a:rPr lang="en-US" altLang="de-DE" sz="3700" dirty="0">
                <a:solidFill>
                  <a:srgbClr val="FFFFFF"/>
                </a:solidFill>
                <a:latin typeface="+mj-lt"/>
                <a:ea typeface="+mj-ea"/>
                <a:cs typeface="+mj-cs"/>
              </a:rPr>
              <a:t>Gbenga </a:t>
            </a:r>
            <a:r>
              <a:rPr lang="en-US" altLang="de-DE" sz="3700" dirty="0" err="1">
                <a:solidFill>
                  <a:srgbClr val="FFFFFF"/>
                </a:solidFill>
                <a:latin typeface="+mj-lt"/>
                <a:ea typeface="+mj-ea"/>
                <a:cs typeface="+mj-cs"/>
              </a:rPr>
              <a:t>Sesan</a:t>
            </a:r>
            <a:r>
              <a:rPr lang="en-US" altLang="de-DE" sz="3700" dirty="0">
                <a:solidFill>
                  <a:srgbClr val="FFFFFF"/>
                </a:solidFill>
                <a:latin typeface="+mj-lt"/>
                <a:ea typeface="+mj-ea"/>
                <a:cs typeface="+mj-cs"/>
              </a:rPr>
              <a:t>, Executive Director, Paradigm Initiative </a:t>
            </a:r>
          </a:p>
        </p:txBody>
      </p:sp>
      <p:graphicFrame>
        <p:nvGraphicFramePr>
          <p:cNvPr id="11267" name="Titel 1">
            <a:extLst>
              <a:ext uri="{FF2B5EF4-FFF2-40B4-BE49-F238E27FC236}">
                <a16:creationId xmlns:a16="http://schemas.microsoft.com/office/drawing/2014/main" id="{E4DCABB9-826C-4B95-9181-634A24B34052}"/>
              </a:ext>
            </a:extLst>
          </p:cNvPr>
          <p:cNvGraphicFramePr/>
          <p:nvPr>
            <p:extLst>
              <p:ext uri="{D42A27DB-BD31-4B8C-83A1-F6EECF244321}">
                <p14:modId xmlns:p14="http://schemas.microsoft.com/office/powerpoint/2010/main" val="129385978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6986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416158" cy="4795408"/>
          </a:xfrm>
        </p:spPr>
        <p:txBody>
          <a:bodyPr vert="horz" lIns="91440" tIns="45720" rIns="91440" bIns="45720" rtlCol="0" anchor="ctr">
            <a:normAutofit/>
          </a:bodyPr>
          <a:lstStyle/>
          <a:p>
            <a:r>
              <a:rPr lang="en-US" altLang="de-DE" sz="3700" dirty="0">
                <a:solidFill>
                  <a:srgbClr val="FFFFFF"/>
                </a:solidFill>
                <a:latin typeface="+mj-lt"/>
                <a:ea typeface="+mj-ea"/>
                <a:cs typeface="+mj-cs"/>
              </a:rPr>
              <a:t>Gbenga </a:t>
            </a:r>
            <a:r>
              <a:rPr lang="en-US" altLang="de-DE" sz="3700" dirty="0" err="1">
                <a:solidFill>
                  <a:srgbClr val="FFFFFF"/>
                </a:solidFill>
                <a:latin typeface="+mj-lt"/>
                <a:ea typeface="+mj-ea"/>
                <a:cs typeface="+mj-cs"/>
              </a:rPr>
              <a:t>Sesan</a:t>
            </a:r>
            <a:r>
              <a:rPr lang="en-US" altLang="de-DE" sz="3700" dirty="0">
                <a:solidFill>
                  <a:srgbClr val="FFFFFF"/>
                </a:solidFill>
                <a:latin typeface="+mj-lt"/>
                <a:ea typeface="+mj-ea"/>
                <a:cs typeface="+mj-cs"/>
              </a:rPr>
              <a:t>, Executive Director, Paradigm Initiative </a:t>
            </a:r>
          </a:p>
        </p:txBody>
      </p:sp>
      <p:graphicFrame>
        <p:nvGraphicFramePr>
          <p:cNvPr id="11267" name="Titel 1">
            <a:extLst>
              <a:ext uri="{FF2B5EF4-FFF2-40B4-BE49-F238E27FC236}">
                <a16:creationId xmlns:a16="http://schemas.microsoft.com/office/drawing/2014/main" id="{E4DCABB9-826C-4B95-9181-634A24B34052}"/>
              </a:ext>
            </a:extLst>
          </p:cNvPr>
          <p:cNvGraphicFramePr/>
          <p:nvPr>
            <p:extLst>
              <p:ext uri="{D42A27DB-BD31-4B8C-83A1-F6EECF244321}">
                <p14:modId xmlns:p14="http://schemas.microsoft.com/office/powerpoint/2010/main" val="280966626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105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Freeform: Shape 7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65" name="Titel 1">
            <a:extLst>
              <a:ext uri="{FF2B5EF4-FFF2-40B4-BE49-F238E27FC236}">
                <a16:creationId xmlns:a16="http://schemas.microsoft.com/office/drawing/2014/main" id="{99F061EA-7AA2-F84F-81C3-BCBE443A3F18}"/>
              </a:ext>
            </a:extLst>
          </p:cNvPr>
          <p:cNvSpPr>
            <a:spLocks noGrp="1" noChangeArrowheads="1"/>
          </p:cNvSpPr>
          <p:nvPr>
            <p:ph type="title"/>
          </p:nvPr>
        </p:nvSpPr>
        <p:spPr>
          <a:xfrm>
            <a:off x="863029" y="1012004"/>
            <a:ext cx="3653553" cy="4795408"/>
          </a:xfrm>
        </p:spPr>
        <p:txBody>
          <a:bodyPr vert="horz" lIns="91440" tIns="45720" rIns="91440" bIns="45720" rtlCol="0" anchor="ctr">
            <a:normAutofit fontScale="90000"/>
          </a:bodyPr>
          <a:lstStyle/>
          <a:p>
            <a:r>
              <a:rPr lang="en-US" altLang="de-DE" dirty="0">
                <a:solidFill>
                  <a:srgbClr val="FFFFFF"/>
                </a:solidFill>
                <a:latin typeface="+mj-lt"/>
                <a:ea typeface="+mj-ea"/>
                <a:cs typeface="+mj-cs"/>
              </a:rPr>
              <a:t>What other best practices do you think should be considered to protect privacy and freedom of expression in this case?</a:t>
            </a:r>
          </a:p>
        </p:txBody>
      </p:sp>
      <p:sp>
        <p:nvSpPr>
          <p:cNvPr id="4" name="Titel 1">
            <a:extLst>
              <a:ext uri="{FF2B5EF4-FFF2-40B4-BE49-F238E27FC236}">
                <a16:creationId xmlns:a16="http://schemas.microsoft.com/office/drawing/2014/main" id="{59433C35-3D53-4C9D-89C5-BF0F7048A00C}"/>
              </a:ext>
            </a:extLst>
          </p:cNvPr>
          <p:cNvSpPr txBox="1">
            <a:spLocks/>
          </p:cNvSpPr>
          <p:nvPr/>
        </p:nvSpPr>
        <p:spPr>
          <a:xfrm>
            <a:off x="5112327" y="755245"/>
            <a:ext cx="6844146" cy="2445156"/>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b="1" kern="1200" baseline="0">
                <a:solidFill>
                  <a:schemeClr val="bg1"/>
                </a:solidFill>
                <a:latin typeface="Akkurat Std" charset="0"/>
                <a:ea typeface="Akkurat Std" charset="0"/>
                <a:cs typeface="Akkurat Std" charset="0"/>
              </a:defRPr>
            </a:lvl1pPr>
          </a:lstStyle>
          <a:p>
            <a:pPr>
              <a:defRPr/>
            </a:pPr>
            <a:r>
              <a:rPr lang="en-US" dirty="0"/>
              <a:t>First Round of Brainstorming: </a:t>
            </a:r>
          </a:p>
          <a:p>
            <a:pPr>
              <a:defRPr/>
            </a:pPr>
            <a:endParaRPr lang="en-US" dirty="0"/>
          </a:p>
          <a:p>
            <a:pPr>
              <a:defRPr/>
            </a:pPr>
            <a:r>
              <a:rPr lang="en-US" b="0" dirty="0"/>
              <a:t>Task: Find a partner brainstorm on the question for </a:t>
            </a:r>
          </a:p>
          <a:p>
            <a:pPr>
              <a:defRPr/>
            </a:pPr>
            <a:endParaRPr lang="en-US" b="0" dirty="0">
              <a:solidFill>
                <a:schemeClr val="tx1"/>
              </a:solidFill>
              <a:highlight>
                <a:srgbClr val="FFFF00"/>
              </a:highlight>
            </a:endParaRPr>
          </a:p>
          <a:p>
            <a:pPr>
              <a:defRPr/>
            </a:pPr>
            <a:r>
              <a:rPr lang="en-US" b="0" dirty="0">
                <a:solidFill>
                  <a:schemeClr val="tx1"/>
                </a:solidFill>
                <a:highlight>
                  <a:srgbClr val="FFFF00"/>
                </a:highlight>
              </a:rPr>
              <a:t>five minutes</a:t>
            </a:r>
            <a:endParaRPr lang="de-DE" sz="3300" dirty="0">
              <a:solidFill>
                <a:schemeClr val="tx1"/>
              </a:solidFill>
              <a:highlight>
                <a:srgbClr val="FFFF00"/>
              </a:highlight>
            </a:endParaRPr>
          </a:p>
        </p:txBody>
      </p:sp>
      <p:pic>
        <p:nvPicPr>
          <p:cNvPr id="3" name="Grafik 2">
            <a:extLst>
              <a:ext uri="{FF2B5EF4-FFF2-40B4-BE49-F238E27FC236}">
                <a16:creationId xmlns:a16="http://schemas.microsoft.com/office/drawing/2014/main" id="{715D9AB3-DBEF-44C4-BDFE-42E97C4C74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7756" y="3428999"/>
            <a:ext cx="3240382" cy="2314559"/>
          </a:xfrm>
          <a:prstGeom prst="rect">
            <a:avLst/>
          </a:prstGeom>
        </p:spPr>
      </p:pic>
    </p:spTree>
    <p:extLst>
      <p:ext uri="{BB962C8B-B14F-4D97-AF65-F5344CB8AC3E}">
        <p14:creationId xmlns:p14="http://schemas.microsoft.com/office/powerpoint/2010/main" val="197092800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731</Words>
  <Application>Microsoft Office PowerPoint</Application>
  <PresentationFormat>Breitbild</PresentationFormat>
  <Paragraphs>102</Paragraphs>
  <Slides>12</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Akkurat Std</vt:lpstr>
      <vt:lpstr>Arial</vt:lpstr>
      <vt:lpstr>Bradley Hand ITC</vt:lpstr>
      <vt:lpstr>Calibri</vt:lpstr>
      <vt:lpstr>Calibri Light</vt:lpstr>
      <vt:lpstr>Office</vt:lpstr>
      <vt:lpstr>“Towards a sustainable and human rights-centred cybersecurity training” </vt:lpstr>
      <vt:lpstr>Goals of the Workshop</vt:lpstr>
      <vt:lpstr>Agenda of the Workshop</vt:lpstr>
      <vt:lpstr>Farhan Janjua, Digital Journalist and Creator - Consultant at Reporter Without Borders Helpdesk</vt:lpstr>
      <vt:lpstr>Farhan Janjua, Digital Journalist and Creator - Consultant at Reporter Without Borders Helpdesk</vt:lpstr>
      <vt:lpstr>Chris Kubecka, Founder of HypaSec</vt:lpstr>
      <vt:lpstr>Gbenga Sesan, Executive Director, Paradigm Initiative </vt:lpstr>
      <vt:lpstr>Gbenga Sesan, Executive Director, Paradigm Initiative </vt:lpstr>
      <vt:lpstr>What other best practices do you think should be considered to protect privacy and freedom of expression in this case?</vt:lpstr>
      <vt:lpstr>What other best practices do you think should be considered to protect privacy and freedom of expression in this case?</vt:lpstr>
      <vt:lpstr>What other best practices do you think should be considered to protect privacy and freedom of expression in this case?</vt:lpstr>
      <vt:lpstr>Pitches about: What best practices do you think should be urgently considered to protect privacy and freedom of expression in this case?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sustainable and human rights-centred cybersecurity training” </dc:title>
  <dc:creator>user1176</dc:creator>
  <cp:lastModifiedBy>user1176</cp:lastModifiedBy>
  <cp:revision>7</cp:revision>
  <cp:lastPrinted>2019-11-28T08:41:23Z</cp:lastPrinted>
  <dcterms:created xsi:type="dcterms:W3CDTF">2019-11-26T15:08:17Z</dcterms:created>
  <dcterms:modified xsi:type="dcterms:W3CDTF">2019-11-28T09:17:39Z</dcterms:modified>
</cp:coreProperties>
</file>