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61" r:id="rId6"/>
    <p:sldId id="260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edric Yehuda Sabbah" initials="CYS" lastIdx="1" clrIdx="0">
    <p:extLst>
      <p:ext uri="{19B8F6BF-5375-455C-9EA6-DF929625EA0E}">
        <p15:presenceInfo xmlns:p15="http://schemas.microsoft.com/office/powerpoint/2012/main" userId="S-1-5-21-806468-360911638-1700950580-596296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E0CE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9" autoAdjust="0"/>
    <p:restoredTop sz="94660"/>
  </p:normalViewPr>
  <p:slideViewPr>
    <p:cSldViewPr snapToGrid="0">
      <p:cViewPr varScale="1">
        <p:scale>
          <a:sx n="67" d="100"/>
          <a:sy n="67" d="100"/>
        </p:scale>
        <p:origin x="5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2E1A8-47F4-A71B-5DF9-F567B345AD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A8E07B-A20F-78A7-96AF-11D981EA9F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4D1E43-5745-28FC-555E-0804F7670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B4732-36F0-42A4-B570-C8803C5C2960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B424E-26D7-2C95-35D8-FE62C51B9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4AEDF-501E-8CE8-619D-123C63255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108D8-9229-4D8C-9CFD-F4333B0D7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640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3A0B9-FFE5-34CB-DD93-8020CA968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DD485D-4C2E-20C2-86D4-137873679F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0F048-F11F-47B0-3B6D-8638B02D8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B4732-36F0-42A4-B570-C8803C5C2960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695DD-FD2D-D023-A1C7-0B8AAFE28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5C290-38F6-847D-5E42-A11D10BD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108D8-9229-4D8C-9CFD-F4333B0D7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03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E59E00-DE8F-2CD6-45DC-90FBEF4B09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7B1AE0-94F3-79E2-D655-24FE7C7959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4AA75-0960-45F1-EF52-780D609BB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B4732-36F0-42A4-B570-C8803C5C2960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112D8-F95C-FED1-0E1B-229E438ED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70656-4AF0-609B-9FF4-A6CE7B1C3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108D8-9229-4D8C-9CFD-F4333B0D7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915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30E0F-265F-B44B-49EE-DBD1B40CF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0CDCC-D524-5FF5-36E4-AC4FFB2BD0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8EF948-B6D4-CBFF-9553-CA9D6029B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B4732-36F0-42A4-B570-C8803C5C2960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C5A64-191E-F535-E5FA-F973444EF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DDEEA-3A85-B91E-B9FD-395E550B8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108D8-9229-4D8C-9CFD-F4333B0D7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625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6FCE4-FC2D-B725-7E87-D579BB730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137C9A-52AA-3629-7CB5-DC96C2FE9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63CE5-9FEA-1F3D-FD54-BC5A376D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B4732-36F0-42A4-B570-C8803C5C2960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2C3A1-D16E-6B6B-A4F9-13D345DCF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CC8A69-74D2-78AE-7710-FCA57CFD8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108D8-9229-4D8C-9CFD-F4333B0D7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287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4EE73-D57E-DE39-5E71-0ADF3D328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CEC0B-C20C-7125-CA4C-8E066E18F2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AE2786-3171-7BA4-186C-906182C08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F9336F-66E1-B2EE-468B-233CCF67C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B4732-36F0-42A4-B570-C8803C5C2960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825D09-3575-A80F-8B39-9A44589F4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2E2A33-CE33-2282-E1BA-48A5205A8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108D8-9229-4D8C-9CFD-F4333B0D7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759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7CE3D-4464-D2E4-DCF2-081AED358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C61520-7F37-058E-B1E1-B08C5B401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F40D7E-8C9C-857F-1225-3ED36C91E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F398AD-35E6-D834-E58B-56F28F6838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543D19-1169-80E7-F30D-4D156D5AF1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C3B367-BE1B-F86C-DFC9-EBAB4210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B4732-36F0-42A4-B570-C8803C5C2960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E78F78-EA7E-CFD2-35C2-EFFCD6348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CF58BF-FCA8-FC64-8755-81756A2BA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108D8-9229-4D8C-9CFD-F4333B0D7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93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FB520-09B3-93A4-7D1C-20468B485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5BD620-9883-A7D8-8BF7-D1C0C0A8A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B4732-36F0-42A4-B570-C8803C5C2960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D8ED7E-A0F3-25DC-88D9-9E9B3720C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266CEC-CBB2-8F29-58CA-EB4AC6415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108D8-9229-4D8C-9CFD-F4333B0D7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84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434C6B-455E-CFA7-E957-4BA5AC4E2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B4732-36F0-42A4-B570-C8803C5C2960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3BC522-F0B8-1183-41CC-D4FDAEF40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8DE697-5419-75B6-1025-42C9E22B5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108D8-9229-4D8C-9CFD-F4333B0D7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911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28AC4-A1B1-01B9-8689-B286F9DBC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92D4A-EE16-9833-11B3-3EA94404A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FF87AC-21DC-5B31-41CC-FB7D479DC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192FE3-F428-094D-BB61-04C9CF0F0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B4732-36F0-42A4-B570-C8803C5C2960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BB1209-F02C-37D7-653B-4B4DB8399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AD2A5-7C82-953B-885F-625A848E2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108D8-9229-4D8C-9CFD-F4333B0D7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766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699D6-21E3-AE48-D91E-5D86BF1F1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DF2D1B-C321-B852-2279-6FC15B7F69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97C47A-7382-ADB7-C67C-13CCC9F8E5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7A1E19-171C-E4C7-54A2-59FED839F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B4732-36F0-42A4-B570-C8803C5C2960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1878E5-6BA3-5805-722B-D1CAC7C4F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51A053-391C-F367-D54A-75878F221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108D8-9229-4D8C-9CFD-F4333B0D7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897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1AFD9D-3E0E-A1FC-5FAE-E033A65CB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0C9AB0-E3FF-D9F8-C4D9-0988256100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C4FAC-FC04-FF13-BF7D-C5BA782F6A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B4732-36F0-42A4-B570-C8803C5C2960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11D7B9-34DD-491C-89D9-5A46CE437C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E8291-15E0-E6F1-B666-85142E55EA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108D8-9229-4D8C-9CFD-F4333B0D7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31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group of people standing around a globe&#10;&#10;Description automatically generated">
            <a:extLst>
              <a:ext uri="{FF2B5EF4-FFF2-40B4-BE49-F238E27FC236}">
                <a16:creationId xmlns:a16="http://schemas.microsoft.com/office/drawing/2014/main" id="{DA0394EF-EDF5-5FAD-7D59-8CF2F77F57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55366C-AF2F-CFD9-AE9F-049696B2E5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GB" sz="5100" b="0" i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Future-proofing global tech governance: a bottom-up approach</a:t>
            </a:r>
            <a:br>
              <a:rPr lang="en-GB" sz="5100" b="0" i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</a:br>
            <a:endParaRPr lang="en-US" sz="510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77437B-AA15-95DC-986B-C76632AC53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fr-CA">
                <a:solidFill>
                  <a:srgbClr val="FFFFFF"/>
                </a:solidFill>
              </a:rPr>
              <a:t>IGF 2023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19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71645-898E-4652-BAE5-A0B6DD58B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494" y="423830"/>
            <a:ext cx="8184631" cy="366745"/>
          </a:xfrm>
        </p:spPr>
        <p:txBody>
          <a:bodyPr>
            <a:normAutofit fontScale="90000"/>
          </a:bodyPr>
          <a:lstStyle/>
          <a:p>
            <a:r>
              <a:rPr lang="en-US" dirty="0"/>
              <a:t>Before we start… the song challenge</a:t>
            </a:r>
            <a:endParaRPr lang="he-IL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E3D7744-83FD-4C11-9843-ABC2EAD3EE6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288" y="1039752"/>
            <a:ext cx="1507644" cy="15076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9E696BB-6E8E-4B8C-A209-D65D27D14D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96" y="2096282"/>
            <a:ext cx="1507644" cy="1507644"/>
          </a:xfrm>
          <a:prstGeom prst="rect">
            <a:avLst/>
          </a:prstGeom>
        </p:spPr>
      </p:pic>
      <p:pic>
        <p:nvPicPr>
          <p:cNvPr id="17" name="Content Placeholder 9" descr="Rage Against the Machine - Fight the Power">
            <a:extLst>
              <a:ext uri="{FF2B5EF4-FFF2-40B4-BE49-F238E27FC236}">
                <a16:creationId xmlns:a16="http://schemas.microsoft.com/office/drawing/2014/main" id="{8BDF59C8-F467-47FC-8A71-88890C982E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844" y="4999718"/>
            <a:ext cx="1464089" cy="1464089"/>
          </a:xfrm>
          <a:prstGeom prst="rect">
            <a:avLst/>
          </a:prstGeom>
        </p:spPr>
      </p:pic>
      <p:pic>
        <p:nvPicPr>
          <p:cNvPr id="18" name="Content Placeholder 18" descr="Sloan - Good in everyone&#10;&#10;Description automatically generated">
            <a:extLst>
              <a:ext uri="{FF2B5EF4-FFF2-40B4-BE49-F238E27FC236}">
                <a16:creationId xmlns:a16="http://schemas.microsoft.com/office/drawing/2014/main" id="{484F8789-9C8B-425D-8108-22273DFA164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1669" y="1540795"/>
            <a:ext cx="1448745" cy="1448745"/>
          </a:xfrm>
          <a:prstGeom prst="rect">
            <a:avLst/>
          </a:prstGeom>
        </p:spPr>
      </p:pic>
      <p:pic>
        <p:nvPicPr>
          <p:cNvPr id="20" name="Content Placeholder 7">
            <a:extLst>
              <a:ext uri="{FF2B5EF4-FFF2-40B4-BE49-F238E27FC236}">
                <a16:creationId xmlns:a16="http://schemas.microsoft.com/office/drawing/2014/main" id="{ED0639A9-5B7F-47B0-8D8C-0050FDBD7C0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1668" y="3144088"/>
            <a:ext cx="1448745" cy="1448745"/>
          </a:xfrm>
          <a:prstGeom prst="rect">
            <a:avLst/>
          </a:prstGeom>
        </p:spPr>
      </p:pic>
      <p:graphicFrame>
        <p:nvGraphicFramePr>
          <p:cNvPr id="21" name="Table 21">
            <a:extLst>
              <a:ext uri="{FF2B5EF4-FFF2-40B4-BE49-F238E27FC236}">
                <a16:creationId xmlns:a16="http://schemas.microsoft.com/office/drawing/2014/main" id="{4E94D9C1-2E20-468E-8568-8BC8BE1F10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378451"/>
              </p:ext>
            </p:extLst>
          </p:nvPr>
        </p:nvGraphicFramePr>
        <p:xfrm>
          <a:off x="568785" y="987866"/>
          <a:ext cx="1507644" cy="52321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07644">
                  <a:extLst>
                    <a:ext uri="{9D8B030D-6E8A-4147-A177-3AD203B41FA5}">
                      <a16:colId xmlns:a16="http://schemas.microsoft.com/office/drawing/2014/main" val="438888244"/>
                    </a:ext>
                  </a:extLst>
                </a:gridCol>
              </a:tblGrid>
              <a:tr h="654015"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Panelist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957093"/>
                  </a:ext>
                </a:extLst>
              </a:tr>
              <a:tr h="654015"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Sheetal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650976"/>
                  </a:ext>
                </a:extLst>
              </a:tr>
              <a:tr h="654015"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Thomas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8032620"/>
                  </a:ext>
                </a:extLst>
              </a:tr>
              <a:tr h="654015">
                <a:tc>
                  <a:txBody>
                    <a:bodyPr/>
                    <a:lstStyle/>
                    <a:p>
                      <a:pPr rtl="1"/>
                      <a:r>
                        <a:rPr lang="en-US" dirty="0" err="1"/>
                        <a:t>Alzbeta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3749124"/>
                  </a:ext>
                </a:extLst>
              </a:tr>
              <a:tr h="654015"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Gallia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374909"/>
                  </a:ext>
                </a:extLst>
              </a:tr>
              <a:tr h="654015"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Chris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0741430"/>
                  </a:ext>
                </a:extLst>
              </a:tr>
              <a:tr h="654015"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Carolina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794076"/>
                  </a:ext>
                </a:extLst>
              </a:tr>
              <a:tr h="654015"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Cedric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2063404"/>
                  </a:ext>
                </a:extLst>
              </a:tr>
            </a:tbl>
          </a:graphicData>
        </a:graphic>
      </p:graphicFrame>
      <p:graphicFrame>
        <p:nvGraphicFramePr>
          <p:cNvPr id="24" name="Table 24">
            <a:extLst>
              <a:ext uri="{FF2B5EF4-FFF2-40B4-BE49-F238E27FC236}">
                <a16:creationId xmlns:a16="http://schemas.microsoft.com/office/drawing/2014/main" id="{9BB4FF5D-42F2-47B7-A7E1-39A620C6AE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1704371"/>
              </p:ext>
            </p:extLst>
          </p:nvPr>
        </p:nvGraphicFramePr>
        <p:xfrm>
          <a:off x="7419975" y="848917"/>
          <a:ext cx="4411158" cy="568426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411158">
                  <a:extLst>
                    <a:ext uri="{9D8B030D-6E8A-4147-A177-3AD203B41FA5}">
                      <a16:colId xmlns:a16="http://schemas.microsoft.com/office/drawing/2014/main" val="557761869"/>
                    </a:ext>
                  </a:extLst>
                </a:gridCol>
              </a:tblGrid>
              <a:tr h="607668"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Artist + song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117225"/>
                  </a:ext>
                </a:extLst>
              </a:tr>
              <a:tr h="677244"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Everything But the Girl – Rollercoaster</a:t>
                      </a:r>
                      <a:endParaRPr lang="he-IL" dirty="0"/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106688"/>
                  </a:ext>
                </a:extLst>
              </a:tr>
              <a:tr h="677244"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Sloan – The Good in Everyone</a:t>
                      </a:r>
                      <a:endParaRPr lang="he-IL" dirty="0"/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594470"/>
                  </a:ext>
                </a:extLst>
              </a:tr>
              <a:tr h="772907"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Bombay Cycle Club – Shuffle</a:t>
                      </a:r>
                      <a:endParaRPr lang="he-IL" dirty="0"/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2362851"/>
                  </a:ext>
                </a:extLst>
              </a:tr>
              <a:tr h="654226"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Tina Turner – What’s Love Got to Do With It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6719594"/>
                  </a:ext>
                </a:extLst>
              </a:tr>
              <a:tr h="772907"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KT Tunstall – Suddenly I See</a:t>
                      </a:r>
                      <a:endParaRPr lang="he-IL" dirty="0"/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379624"/>
                  </a:ext>
                </a:extLst>
              </a:tr>
              <a:tr h="607668"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Bruce Springsteen – Born to Run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117745"/>
                  </a:ext>
                </a:extLst>
              </a:tr>
              <a:tr h="677244"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Rage Against the Machine – Take the Power Back</a:t>
                      </a:r>
                      <a:endParaRPr lang="he-IL" dirty="0"/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6453705"/>
                  </a:ext>
                </a:extLst>
              </a:tr>
            </a:tbl>
          </a:graphicData>
        </a:graphic>
      </p:graphicFrame>
      <p:pic>
        <p:nvPicPr>
          <p:cNvPr id="25" name="Content Placeholder 6">
            <a:extLst>
              <a:ext uri="{FF2B5EF4-FFF2-40B4-BE49-F238E27FC236}">
                <a16:creationId xmlns:a16="http://schemas.microsoft.com/office/drawing/2014/main" id="{3D3DF6A3-CB15-42A6-946E-5911582254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515" y="4774016"/>
            <a:ext cx="1448746" cy="1445970"/>
          </a:xfrm>
          <a:prstGeom prst="rect">
            <a:avLst/>
          </a:prstGeom>
        </p:spPr>
      </p:pic>
      <p:pic>
        <p:nvPicPr>
          <p:cNvPr id="26" name="Content Placeholder 4">
            <a:extLst>
              <a:ext uri="{FF2B5EF4-FFF2-40B4-BE49-F238E27FC236}">
                <a16:creationId xmlns:a16="http://schemas.microsoft.com/office/drawing/2014/main" id="{BD8C0E11-5E0F-4CD2-8615-F0720F03600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288" y="3868460"/>
            <a:ext cx="1507644" cy="1507644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6BDB47C2-FB78-403C-BF57-54668650D4DC}"/>
              </a:ext>
            </a:extLst>
          </p:cNvPr>
          <p:cNvSpPr/>
          <p:nvPr/>
        </p:nvSpPr>
        <p:spPr>
          <a:xfrm>
            <a:off x="2693270" y="2764003"/>
            <a:ext cx="511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?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20BD564-0242-47D4-BD1F-923220FEEC8A}"/>
              </a:ext>
            </a:extLst>
          </p:cNvPr>
          <p:cNvSpPr/>
          <p:nvPr/>
        </p:nvSpPr>
        <p:spPr>
          <a:xfrm>
            <a:off x="6017978" y="3827211"/>
            <a:ext cx="511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39104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42E66-492F-4788-FCFF-3D39C5196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0"/>
            <a:ext cx="6248400" cy="968512"/>
          </a:xfrm>
        </p:spPr>
        <p:txBody>
          <a:bodyPr/>
          <a:lstStyle/>
          <a:p>
            <a:pPr algn="ctr"/>
            <a:r>
              <a:rPr lang="fr-CA"/>
              <a:t>Disruption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787038B-A724-4AE8-8100-E25B166699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8BB723D-223A-762F-0F21-09ACD304A9E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260" y="1143000"/>
            <a:ext cx="5529284" cy="55292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8889183-AF32-16B1-3EC2-07FC151DA5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250" y="1142999"/>
            <a:ext cx="5529283" cy="55292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F8774E-9D07-488E-994B-7090212A86C4}"/>
              </a:ext>
            </a:extLst>
          </p:cNvPr>
          <p:cNvSpPr txBox="1"/>
          <p:nvPr/>
        </p:nvSpPr>
        <p:spPr>
          <a:xfrm>
            <a:off x="1495425" y="6176963"/>
            <a:ext cx="36957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Everything But the Girl -Rollercoaster</a:t>
            </a:r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9BD894-B1FF-481E-A7B1-B56856108E3F}"/>
              </a:ext>
            </a:extLst>
          </p:cNvPr>
          <p:cNvSpPr txBox="1"/>
          <p:nvPr/>
        </p:nvSpPr>
        <p:spPr>
          <a:xfrm>
            <a:off x="7537095" y="6200755"/>
            <a:ext cx="2807056" cy="369332"/>
          </a:xfrm>
          <a:prstGeom prst="rect">
            <a:avLst/>
          </a:prstGeom>
          <a:solidFill>
            <a:srgbClr val="20E0CE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Bombay Cycle Club - Shuffle</a:t>
            </a:r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289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EFFC5B2-2BA6-4F18-9C89-D0ECE54F4CFC}"/>
              </a:ext>
            </a:extLst>
          </p:cNvPr>
          <p:cNvSpPr txBox="1">
            <a:spLocks/>
          </p:cNvSpPr>
          <p:nvPr/>
        </p:nvSpPr>
        <p:spPr>
          <a:xfrm>
            <a:off x="2499736" y="269876"/>
            <a:ext cx="7953375" cy="787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dirty="0"/>
              <a:t>Agility – a </a:t>
            </a:r>
            <a:r>
              <a:rPr lang="fr-CA" dirty="0" err="1"/>
              <a:t>bottom</a:t>
            </a:r>
            <a:r>
              <a:rPr lang="fr-CA" dirty="0"/>
              <a:t>-up </a:t>
            </a:r>
            <a:r>
              <a:rPr lang="fr-CA" dirty="0" err="1"/>
              <a:t>approach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3180882-5D2A-492A-B19F-79BD1BC184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0" name="Content Placeholder 9" descr="Rage Against the Machine - Fight the Power">
            <a:extLst>
              <a:ext uri="{FF2B5EF4-FFF2-40B4-BE49-F238E27FC236}">
                <a16:creationId xmlns:a16="http://schemas.microsoft.com/office/drawing/2014/main" id="{0E108675-BD49-4490-B7B2-3FC74FE492D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67" y="1222625"/>
            <a:ext cx="5500688" cy="5500688"/>
          </a:xfrm>
          <a:prstGeom prst="rect">
            <a:avLst/>
          </a:prstGeom>
        </p:spPr>
      </p:pic>
      <p:pic>
        <p:nvPicPr>
          <p:cNvPr id="11" name="Content Placeholder 18" descr="Sloan - Good in everyone&#10;&#10;Description automatically generated">
            <a:extLst>
              <a:ext uri="{FF2B5EF4-FFF2-40B4-BE49-F238E27FC236}">
                <a16:creationId xmlns:a16="http://schemas.microsoft.com/office/drawing/2014/main" id="{C40D0233-1054-4071-A810-8C0BF6958B3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1936" y="1222624"/>
            <a:ext cx="5439043" cy="54390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4AA3D4A-F7E2-45EC-8E32-1E554A6F7869}"/>
              </a:ext>
            </a:extLst>
          </p:cNvPr>
          <p:cNvSpPr txBox="1"/>
          <p:nvPr/>
        </p:nvSpPr>
        <p:spPr>
          <a:xfrm>
            <a:off x="1000125" y="6248401"/>
            <a:ext cx="48577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Rage Against the Machine – Take the Power Back</a:t>
            </a:r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1A57BA-52A9-4892-8DD4-40EB15C457D5}"/>
              </a:ext>
            </a:extLst>
          </p:cNvPr>
          <p:cNvSpPr txBox="1"/>
          <p:nvPr/>
        </p:nvSpPr>
        <p:spPr>
          <a:xfrm>
            <a:off x="7781926" y="6209268"/>
            <a:ext cx="30289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Sloan –The Good in Everyone</a:t>
            </a:r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786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C6579-8E98-4814-A813-FEC8A1774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5730"/>
            <a:ext cx="10512424" cy="82391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Towards common principles?</a:t>
            </a:r>
            <a:endParaRPr lang="he-IL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8AB3D22-92BA-413A-95DE-1715E676A1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891" y="1190625"/>
            <a:ext cx="5542264" cy="5531645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513F79F-3C9C-49AD-9DA7-D453314C67F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350" y="1190625"/>
            <a:ext cx="5531645" cy="55316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ACC7BDC-A6DD-46A7-A4DD-382A55A137A4}"/>
              </a:ext>
            </a:extLst>
          </p:cNvPr>
          <p:cNvSpPr txBox="1"/>
          <p:nvPr/>
        </p:nvSpPr>
        <p:spPr>
          <a:xfrm>
            <a:off x="1057275" y="6143625"/>
            <a:ext cx="43148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Tina Turner – What’s Love Got to Do With It</a:t>
            </a:r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31F6E7-F7F9-4DAB-A869-E236B5A502D5}"/>
              </a:ext>
            </a:extLst>
          </p:cNvPr>
          <p:cNvSpPr txBox="1"/>
          <p:nvPr/>
        </p:nvSpPr>
        <p:spPr>
          <a:xfrm>
            <a:off x="7648575" y="6219825"/>
            <a:ext cx="33242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Bruce Springsteen  - Born to Run</a:t>
            </a:r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688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1746043-880C-49E7-9929-143FF5792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0461" y="-111643"/>
            <a:ext cx="5942860" cy="1248899"/>
          </a:xfrm>
        </p:spPr>
        <p:txBody>
          <a:bodyPr/>
          <a:lstStyle/>
          <a:p>
            <a:pPr algn="ctr"/>
            <a:r>
              <a:rPr lang="en-US" dirty="0"/>
              <a:t>Observations</a:t>
            </a:r>
            <a:endParaRPr lang="he-IL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BC32910-E6C1-4489-B55D-C86D290D01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9950" y="894752"/>
            <a:ext cx="5819182" cy="58191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D2E362-B6B2-4C8A-A80B-F3FDF88D2D58}"/>
              </a:ext>
            </a:extLst>
          </p:cNvPr>
          <p:cNvSpPr txBox="1"/>
          <p:nvPr/>
        </p:nvSpPr>
        <p:spPr>
          <a:xfrm>
            <a:off x="6457357" y="5777510"/>
            <a:ext cx="2771775" cy="3714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KT Tunstall – Suddenly I see</a:t>
            </a:r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698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group of people standing around a globe&#10;&#10;Description automatically generated">
            <a:extLst>
              <a:ext uri="{FF2B5EF4-FFF2-40B4-BE49-F238E27FC236}">
                <a16:creationId xmlns:a16="http://schemas.microsoft.com/office/drawing/2014/main" id="{DA0394EF-EDF5-5FAD-7D59-8CF2F77F57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55366C-AF2F-CFD9-AE9F-049696B2E5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GB" sz="51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Future-proofing global tech governance: a bottom-up approach</a:t>
            </a:r>
            <a:br>
              <a:rPr lang="en-GB" sz="51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</a:br>
            <a:endParaRPr lang="en-US" sz="51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77437B-AA15-95DC-986B-C76632AC53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1828799"/>
          </a:xfrm>
        </p:spPr>
        <p:txBody>
          <a:bodyPr>
            <a:normAutofit/>
          </a:bodyPr>
          <a:lstStyle/>
          <a:p>
            <a:endParaRPr lang="fr-CA" dirty="0">
              <a:solidFill>
                <a:srgbClr val="FFFFFF"/>
              </a:solidFill>
            </a:endParaRPr>
          </a:p>
          <a:p>
            <a:r>
              <a:rPr lang="fr-CA" dirty="0">
                <a:solidFill>
                  <a:srgbClr val="FFFFFF"/>
                </a:solidFill>
              </a:rPr>
              <a:t>IGF 2023</a:t>
            </a:r>
          </a:p>
          <a:p>
            <a:r>
              <a:rPr lang="fr-CA" dirty="0" err="1">
                <a:solidFill>
                  <a:srgbClr val="FFFFFF"/>
                </a:solidFill>
              </a:rPr>
              <a:t>Thank</a:t>
            </a:r>
            <a:r>
              <a:rPr lang="fr-CA" dirty="0">
                <a:solidFill>
                  <a:srgbClr val="FFFFFF"/>
                </a:solidFill>
              </a:rPr>
              <a:t> </a:t>
            </a:r>
            <a:r>
              <a:rPr lang="fr-CA" dirty="0" err="1">
                <a:solidFill>
                  <a:srgbClr val="FFFFFF"/>
                </a:solidFill>
              </a:rPr>
              <a:t>you</a:t>
            </a:r>
            <a:r>
              <a:rPr lang="fr-CA" dirty="0">
                <a:solidFill>
                  <a:srgbClr val="FFFFFF"/>
                </a:solidFill>
              </a:rPr>
              <a:t>!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899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152</Words>
  <Application>Microsoft Office PowerPoint</Application>
  <PresentationFormat>Widescreen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roboto</vt:lpstr>
      <vt:lpstr>Office Theme</vt:lpstr>
      <vt:lpstr>Future-proofing global tech governance: a bottom-up approach </vt:lpstr>
      <vt:lpstr>Before we start… the song challenge</vt:lpstr>
      <vt:lpstr>Disruption</vt:lpstr>
      <vt:lpstr>PowerPoint Presentation</vt:lpstr>
      <vt:lpstr>Towards common principles?</vt:lpstr>
      <vt:lpstr>Observations</vt:lpstr>
      <vt:lpstr>Future-proofing global tech governance: a bottom-up approach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Future-proofing global tech governance: a bottom-up approach</dc:title>
  <dc:creator>Cedric Y Sabbah</dc:creator>
  <cp:lastModifiedBy>Cedric Yehuda Sabbah</cp:lastModifiedBy>
  <cp:revision>27</cp:revision>
  <dcterms:created xsi:type="dcterms:W3CDTF">2023-10-06T10:01:27Z</dcterms:created>
  <dcterms:modified xsi:type="dcterms:W3CDTF">2023-10-11T09:25:41Z</dcterms:modified>
</cp:coreProperties>
</file>